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086"/>
    <p:restoredTop sz="96327"/>
  </p:normalViewPr>
  <p:slideViewPr>
    <p:cSldViewPr snapToGrid="0" snapToObjects="1">
      <p:cViewPr>
        <p:scale>
          <a:sx n="65" d="100"/>
          <a:sy n="65" d="100"/>
        </p:scale>
        <p:origin x="4528" y="2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Logo&#10;&#10;Description automatically generated">
            <a:extLst>
              <a:ext uri="{FF2B5EF4-FFF2-40B4-BE49-F238E27FC236}">
                <a16:creationId xmlns:a16="http://schemas.microsoft.com/office/drawing/2014/main" id="{952D2E1C-9D8B-0742-97BF-51545C9702C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7289" r="41429" b="18385"/>
          <a:stretch/>
        </p:blipFill>
        <p:spPr>
          <a:xfrm>
            <a:off x="5224412" y="-1"/>
            <a:ext cx="3919588" cy="685800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CE7391D-D800-AF4B-9BCC-050FD0BF552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7677" y="1122363"/>
            <a:ext cx="5486399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2B2A6F-6709-514E-BFC6-9A4A7329A1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7677" y="3602038"/>
            <a:ext cx="5486399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2D3AD-8629-3943-936D-B62EEF2E9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1DC17-4A50-5F49-AEC7-C955C81B92E5}" type="datetimeFigureOut">
              <a:rPr lang="en-US" smtClean="0"/>
              <a:t>12/2/20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6F098A-A3EE-384E-8702-C33746765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553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3A8F6-F979-A948-9E97-51A384265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DC9482-4942-9A42-9B6B-9A6D0C3F57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ABD93E-E334-794F-AAA4-ED2738BD9F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F2F737-FC71-3D41-A122-65FFC9186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1DC17-4A50-5F49-AEC7-C955C81B92E5}" type="datetimeFigureOut">
              <a:rPr lang="en-US" smtClean="0"/>
              <a:t>12/2/20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A97691-9973-4B46-AE83-6A5F333C7F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899189-E24D-B94A-A884-A8AF80D2C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F8C4-05A7-DC4E-8BB7-4202EC4ACB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248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739EF-4096-1A49-9AD4-0655F121A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E2AF70-1E65-534B-9153-913A0A9E45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CECE82-C65F-6B43-ABA4-3EB664450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1DC17-4A50-5F49-AEC7-C955C81B92E5}" type="datetimeFigureOut">
              <a:rPr lang="en-US" smtClean="0"/>
              <a:t>12/2/20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C09C77-D8D0-FB43-910C-1F4903065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21FDC7-F78C-EE40-982D-9189AE7D3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F8C4-05A7-DC4E-8BB7-4202EC4ACB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1022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4CDA1A7-5913-1444-B7D0-0B55BA2D78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705413-85D9-A548-83D7-268A900CCC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3033B9-EFDB-514F-8EDA-0D81C8C45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1DC17-4A50-5F49-AEC7-C955C81B92E5}" type="datetimeFigureOut">
              <a:rPr lang="en-US" smtClean="0"/>
              <a:t>12/2/20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4CC90F-E680-5346-AB4F-974271576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3E2FA6-882C-6645-8A51-A07C0F719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F8C4-05A7-DC4E-8BB7-4202EC4ACB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542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E7391D-D800-AF4B-9BCC-050FD0BF552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7677" y="1122363"/>
            <a:ext cx="5486399" cy="2387600"/>
          </a:xfrm>
        </p:spPr>
        <p:txBody>
          <a:bodyPr anchor="b"/>
          <a:lstStyle>
            <a:lvl1pPr algn="ctr">
              <a:defRPr sz="45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2B2A6F-6709-514E-BFC6-9A4A7329A1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7677" y="3602038"/>
            <a:ext cx="5486399" cy="1655762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2D3AD-8629-3943-936D-B62EEF2E9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1DC17-4A50-5F49-AEC7-C955C81B92E5}" type="datetimeFigureOut">
              <a:rPr lang="en-US" smtClean="0"/>
              <a:t>12/2/20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6F098A-A3EE-384E-8702-C33746765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" name="Picture 10" descr="Logo&#10;&#10;Description automatically generated">
            <a:extLst>
              <a:ext uri="{FF2B5EF4-FFF2-40B4-BE49-F238E27FC236}">
                <a16:creationId xmlns:a16="http://schemas.microsoft.com/office/drawing/2014/main" id="{A6BC8CC4-EE74-3645-88EF-C41CBB35D57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7289" r="41429" b="18385"/>
          <a:stretch/>
        </p:blipFill>
        <p:spPr>
          <a:xfrm>
            <a:off x="5224412" y="-1"/>
            <a:ext cx="3919588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8984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1E5C75-2456-E24C-A74E-E3F68183E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05908F-63CC-1B4E-947D-0F73547617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1D3A58-FFD8-4940-A7F0-8B2B57C9A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1DC17-4A50-5F49-AEC7-C955C81B92E5}" type="datetimeFigureOut">
              <a:rPr lang="en-US" smtClean="0"/>
              <a:t>12/2/20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CE6D3E-6D5E-D349-938B-E0B3301AF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AB6C36-FD1B-BE4B-974D-B33D0A7B6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F8C4-05A7-DC4E-8BB7-4202EC4ACB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969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DBCD9A-4C4D-C04D-B628-4D6821CF99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76D619-9256-5342-BA68-AA592831FA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1652CD-DA0F-E044-884E-A857BA135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1DC17-4A50-5F49-AEC7-C955C81B92E5}" type="datetimeFigureOut">
              <a:rPr lang="en-US" smtClean="0"/>
              <a:t>12/2/20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B41647-D227-6B41-9AD6-182E7AE90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C949C515-2A63-E847-9DAB-A5268D84630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7289" r="41429" b="18385"/>
          <a:stretch/>
        </p:blipFill>
        <p:spPr>
          <a:xfrm>
            <a:off x="5224412" y="-1"/>
            <a:ext cx="3919588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443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955F1-41C9-F741-ABCA-148F72FF7C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8B0D0-CB2A-5B49-AFAE-C401DC85D4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CFA190-6116-CE4E-880A-2A5FD5E9FA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46A325-B878-6048-96EA-AD37D9146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1DC17-4A50-5F49-AEC7-C955C81B92E5}" type="datetimeFigureOut">
              <a:rPr lang="en-US" smtClean="0"/>
              <a:t>12/2/20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794E63-81BD-D34E-9FB6-590D87A2C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D2F3FA-6596-F141-A53F-FDEC5D0FD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F8C4-05A7-DC4E-8BB7-4202EC4ACB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875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786C4-8A82-2E47-BA0A-3B4FD275E2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DDAD30-26CB-894D-B249-16631B50FF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4E37DF-FCA3-9345-8F1B-3B2DEECC38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2A7F32-108C-0147-BF1C-151D185797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25A79B9-C154-E741-8BC5-8B95F0D251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3A23CC-9985-5B43-B4F5-7A65FBBBB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1DC17-4A50-5F49-AEC7-C955C81B92E5}" type="datetimeFigureOut">
              <a:rPr lang="en-US" smtClean="0"/>
              <a:t>12/2/20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5A89551-72F1-6A40-B02D-98C9990F1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3ACEE8-777A-5940-9519-1D826BCAD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F8C4-05A7-DC4E-8BB7-4202EC4ACB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417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60DEB-C558-DB4D-9DBB-60DA77C03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7DA75B9-E07E-614C-9F6C-7943A325F6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1DC17-4A50-5F49-AEC7-C955C81B92E5}" type="datetimeFigureOut">
              <a:rPr lang="en-US" smtClean="0"/>
              <a:t>12/2/20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482A-9624-104B-AFF8-5DE40120A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BB9DE2-8332-1E4D-806B-6DDB78385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F8C4-05A7-DC4E-8BB7-4202EC4ACB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843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10AD24-3C30-D545-822F-3EF5F7FE4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1DC17-4A50-5F49-AEC7-C955C81B92E5}" type="datetimeFigureOut">
              <a:rPr lang="en-US" smtClean="0"/>
              <a:t>12/2/20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F31DBBA-BE87-D441-B84D-D8F2DAF19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82A5FB-A616-8D45-9939-E7B334615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F8C4-05A7-DC4E-8BB7-4202EC4ACB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119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8ADA5-6E94-DB46-948A-CE55B2255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4303E3-1AEE-0E46-A78B-8B0925632D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F0A59D-5684-1941-8033-29499AF5C6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F289D9-B751-654C-8849-B701A522D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1DC17-4A50-5F49-AEC7-C955C81B92E5}" type="datetimeFigureOut">
              <a:rPr lang="en-US" smtClean="0"/>
              <a:t>12/2/20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8A2888-A517-7A40-9678-F86659CA1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386589-428D-8542-B91B-AA693B17C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F8C4-05A7-DC4E-8BB7-4202EC4ACB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707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69A89C3-E6FA-684D-8BAE-1760B34F554E}"/>
              </a:ext>
            </a:extLst>
          </p:cNvPr>
          <p:cNvSpPr/>
          <p:nvPr userDrawn="1"/>
        </p:nvSpPr>
        <p:spPr>
          <a:xfrm>
            <a:off x="0" y="6356350"/>
            <a:ext cx="9144000" cy="50165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871C330-0F02-8249-82EC-9F3A278C0A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53E27E-2040-824D-B637-1C07F3E062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FD629B-BAF4-A343-8BF1-1572AB3803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42827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fld id="{C171DC17-4A50-5F49-AEC7-C955C81B92E5}" type="datetimeFigureOut">
              <a:rPr lang="en-US" smtClean="0"/>
              <a:pPr/>
              <a:t>12/2/20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61F82B-A72E-B848-BB19-0207CDE46B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42827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1620FE-B066-7C49-9BDF-AF56CC193D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42827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09B8F8C4-05A7-DC4E-8BB7-4202EC4ACBF7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3CECA701-B4E9-7A48-A404-CF6B6C4E1E5A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8034651" y="185741"/>
            <a:ext cx="961397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3877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3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28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20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12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30DA4-D291-4B42-B1AF-848E941EB3B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97951D-6AED-F64B-AB8D-89218E91D0A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097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D0367E-DF85-5B48-ABDA-7F8FDCCF8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1241B7-01DA-6A42-8344-CD74340996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1265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ellarmine Palett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752836"/>
      </a:accent1>
      <a:accent2>
        <a:srgbClr val="697970"/>
      </a:accent2>
      <a:accent3>
        <a:srgbClr val="C8C8C8"/>
      </a:accent3>
      <a:accent4>
        <a:srgbClr val="F7BE00"/>
      </a:accent4>
      <a:accent5>
        <a:srgbClr val="00677F"/>
      </a:accent5>
      <a:accent6>
        <a:srgbClr val="4D4D4D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tandard Screen Bellarmine Template" id="{109F2BBD-B805-0C47-8BE1-EE5FD54F39DA}" vid="{7B5311A2-F663-764E-9F9C-04F6C47E4F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0</Words>
  <Application>Microsoft Macintosh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Katie Kelty</dc:creator>
  <cp:lastModifiedBy>Katie Kelty</cp:lastModifiedBy>
  <cp:revision>3</cp:revision>
  <dcterms:created xsi:type="dcterms:W3CDTF">2020-08-18T15:08:12Z</dcterms:created>
  <dcterms:modified xsi:type="dcterms:W3CDTF">2020-12-02T15:50:29Z</dcterms:modified>
</cp:coreProperties>
</file>