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31" r:id="rId1"/>
    <p:sldMasterId id="2147483761" r:id="rId2"/>
  </p:sldMasterIdLst>
  <p:notesMasterIdLst>
    <p:notesMasterId r:id="rId32"/>
  </p:notesMasterIdLst>
  <p:handoutMasterIdLst>
    <p:handoutMasterId r:id="rId33"/>
  </p:handoutMasterIdLst>
  <p:sldIdLst>
    <p:sldId id="256" r:id="rId3"/>
    <p:sldId id="270" r:id="rId4"/>
    <p:sldId id="271" r:id="rId5"/>
    <p:sldId id="272" r:id="rId6"/>
    <p:sldId id="273" r:id="rId7"/>
    <p:sldId id="274" r:id="rId8"/>
    <p:sldId id="275" r:id="rId9"/>
    <p:sldId id="276" r:id="rId10"/>
    <p:sldId id="277" r:id="rId11"/>
    <p:sldId id="278" r:id="rId12"/>
    <p:sldId id="279" r:id="rId13"/>
    <p:sldId id="280" r:id="rId14"/>
    <p:sldId id="281" r:id="rId15"/>
    <p:sldId id="282" r:id="rId16"/>
    <p:sldId id="283" r:id="rId17"/>
    <p:sldId id="284" r:id="rId18"/>
    <p:sldId id="285" r:id="rId19"/>
    <p:sldId id="286" r:id="rId20"/>
    <p:sldId id="287" r:id="rId21"/>
    <p:sldId id="288" r:id="rId22"/>
    <p:sldId id="289" r:id="rId23"/>
    <p:sldId id="290" r:id="rId24"/>
    <p:sldId id="291" r:id="rId25"/>
    <p:sldId id="292" r:id="rId26"/>
    <p:sldId id="293" r:id="rId27"/>
    <p:sldId id="294" r:id="rId28"/>
    <p:sldId id="295" r:id="rId29"/>
    <p:sldId id="296" r:id="rId30"/>
    <p:sldId id="297" r:id="rId31"/>
  </p:sldIdLst>
  <p:sldSz cx="13004800" cy="9753600"/>
  <p:notesSz cx="7010400" cy="9296400"/>
  <p:defaultTextStyle>
    <a:lvl1pPr algn="ctr" defTabSz="584200">
      <a:defRPr sz="3600">
        <a:latin typeface="+mn-lt"/>
        <a:ea typeface="+mn-ea"/>
        <a:cs typeface="+mn-cs"/>
        <a:sym typeface="Helvetica Light"/>
      </a:defRPr>
    </a:lvl1pPr>
    <a:lvl2pPr indent="228600" algn="ctr" defTabSz="584200">
      <a:defRPr sz="3600">
        <a:latin typeface="+mn-lt"/>
        <a:ea typeface="+mn-ea"/>
        <a:cs typeface="+mn-cs"/>
        <a:sym typeface="Helvetica Light"/>
      </a:defRPr>
    </a:lvl2pPr>
    <a:lvl3pPr indent="457200" algn="ctr" defTabSz="584200">
      <a:defRPr sz="3600">
        <a:latin typeface="+mn-lt"/>
        <a:ea typeface="+mn-ea"/>
        <a:cs typeface="+mn-cs"/>
        <a:sym typeface="Helvetica Light"/>
      </a:defRPr>
    </a:lvl3pPr>
    <a:lvl4pPr indent="685800" algn="ctr" defTabSz="584200">
      <a:defRPr sz="3600">
        <a:latin typeface="+mn-lt"/>
        <a:ea typeface="+mn-ea"/>
        <a:cs typeface="+mn-cs"/>
        <a:sym typeface="Helvetica Light"/>
      </a:defRPr>
    </a:lvl4pPr>
    <a:lvl5pPr indent="914400" algn="ctr" defTabSz="584200">
      <a:defRPr sz="3600">
        <a:latin typeface="+mn-lt"/>
        <a:ea typeface="+mn-ea"/>
        <a:cs typeface="+mn-cs"/>
        <a:sym typeface="Helvetica Light"/>
      </a:defRPr>
    </a:lvl5pPr>
    <a:lvl6pPr indent="1143000" algn="ctr" defTabSz="584200">
      <a:defRPr sz="3600">
        <a:latin typeface="+mn-lt"/>
        <a:ea typeface="+mn-ea"/>
        <a:cs typeface="+mn-cs"/>
        <a:sym typeface="Helvetica Light"/>
      </a:defRPr>
    </a:lvl6pPr>
    <a:lvl7pPr indent="1371600" algn="ctr" defTabSz="584200">
      <a:defRPr sz="3600">
        <a:latin typeface="+mn-lt"/>
        <a:ea typeface="+mn-ea"/>
        <a:cs typeface="+mn-cs"/>
        <a:sym typeface="Helvetica Light"/>
      </a:defRPr>
    </a:lvl7pPr>
    <a:lvl8pPr indent="1600200" algn="ctr" defTabSz="584200">
      <a:defRPr sz="3600">
        <a:latin typeface="+mn-lt"/>
        <a:ea typeface="+mn-ea"/>
        <a:cs typeface="+mn-cs"/>
        <a:sym typeface="Helvetica Light"/>
      </a:defRPr>
    </a:lvl8pPr>
    <a:lvl9pPr indent="1828800" algn="ctr" defTabSz="584200">
      <a:defRPr sz="3600">
        <a:latin typeface="+mn-lt"/>
        <a:ea typeface="+mn-ea"/>
        <a:cs typeface="+mn-cs"/>
        <a:sym typeface="Helvetica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>
    <p:restoredLeft sz="15612" autoAdjust="0"/>
    <p:restoredTop sz="94660" autoAdjust="0"/>
  </p:normalViewPr>
  <p:slideViewPr>
    <p:cSldViewPr snapToGrid="0" snapToObjects="1">
      <p:cViewPr varScale="1">
        <p:scale>
          <a:sx n="93" d="100"/>
          <a:sy n="93" d="100"/>
        </p:scale>
        <p:origin x="-832" y="-104"/>
      </p:cViewPr>
      <p:guideLst>
        <p:guide orient="horz" pos="3072"/>
        <p:guide pos="409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handoutMaster" Target="handoutMasters/handout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29E0BFC-0377-4841-98E7-61B59E93B376}" type="datetimeFigureOut">
              <a:rPr lang="en-US" smtClean="0"/>
              <a:t>6/1/15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59B40DC-12B7-4C0C-918E-BC55170DF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598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</p:spPr>
        <p:txBody>
          <a:bodyPr lIns="93177" tIns="46589" rIns="93177" bIns="46589"/>
          <a:lstStyle/>
          <a:p>
            <a:pPr lvl="0"/>
            <a:endParaRPr/>
          </a:p>
        </p:txBody>
      </p:sp>
      <p:sp>
        <p:nvSpPr>
          <p:cNvPr id="30" name="Shape 30"/>
          <p:cNvSpPr>
            <a:spLocks noGrp="1"/>
          </p:cNvSpPr>
          <p:nvPr>
            <p:ph type="body" sz="quarter" idx="1"/>
          </p:nvPr>
        </p:nvSpPr>
        <p:spPr>
          <a:xfrm>
            <a:off x="934720" y="4415790"/>
            <a:ext cx="5140960" cy="4183380"/>
          </a:xfrm>
          <a:prstGeom prst="rect">
            <a:avLst/>
          </a:prstGeom>
        </p:spPr>
        <p:txBody>
          <a:bodyPr lIns="93177" tIns="46589" rIns="93177" bIns="46589"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2230480704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itlePag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2800" y="2384215"/>
            <a:ext cx="11379200" cy="3448556"/>
          </a:xfrm>
        </p:spPr>
        <p:txBody>
          <a:bodyPr anchor="b" anchorCtr="0">
            <a:noAutofit/>
          </a:bodyPr>
          <a:lstStyle>
            <a:lvl1pPr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2800" y="6285653"/>
            <a:ext cx="11379200" cy="1733973"/>
          </a:xfrm>
        </p:spPr>
        <p:txBody>
          <a:bodyPr/>
          <a:lstStyle>
            <a:lvl1pPr marL="0" indent="0" algn="ctr">
              <a:spcAft>
                <a:spcPts val="0"/>
              </a:spcAft>
              <a:buNone/>
              <a:defRPr>
                <a:solidFill>
                  <a:schemeClr val="tx1"/>
                </a:solidFill>
              </a:defRPr>
            </a:lvl1pPr>
            <a:lvl2pPr marL="650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1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1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1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6/1/15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standardRu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7254" y="5960533"/>
            <a:ext cx="5310293" cy="216747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312" y="618110"/>
            <a:ext cx="5331968" cy="2431898"/>
          </a:xfrm>
        </p:spPr>
        <p:txBody>
          <a:bodyPr vert="horz" lIns="130046" tIns="65023" rIns="130046" bIns="65023" rtlCol="0" anchor="b">
            <a:noAutofit/>
          </a:bodyPr>
          <a:lstStyle>
            <a:lvl1pPr algn="ctr" defTabSz="1300460" rtl="0" eaLnBrk="1" latinLnBrk="0" hangingPunct="1">
              <a:spcBef>
                <a:spcPct val="0"/>
              </a:spcBef>
              <a:buNone/>
              <a:defRPr sz="51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312" y="3628339"/>
            <a:ext cx="5331968" cy="4473651"/>
          </a:xfrm>
        </p:spPr>
        <p:txBody>
          <a:bodyPr vert="horz" lIns="130046" tIns="65023" rIns="130046" bIns="65023" rtlCol="0">
            <a:normAutofit/>
          </a:bodyPr>
          <a:lstStyle>
            <a:lvl1pPr marL="0" indent="0">
              <a:spcAft>
                <a:spcPts val="1422"/>
              </a:spcAft>
              <a:buNone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0230" indent="0">
              <a:buNone/>
              <a:defRPr sz="1700"/>
            </a:lvl2pPr>
            <a:lvl3pPr marL="1300460" indent="0">
              <a:buNone/>
              <a:defRPr sz="1400"/>
            </a:lvl3pPr>
            <a:lvl4pPr marL="1950690" indent="0">
              <a:buNone/>
              <a:defRPr sz="1300"/>
            </a:lvl4pPr>
            <a:lvl5pPr marL="2600919" indent="0">
              <a:buNone/>
              <a:defRPr sz="1300"/>
            </a:lvl5pPr>
            <a:lvl6pPr marL="3251149" indent="0">
              <a:buNone/>
              <a:defRPr sz="1300"/>
            </a:lvl6pPr>
            <a:lvl7pPr marL="3901379" indent="0">
              <a:buNone/>
              <a:defRPr sz="1300"/>
            </a:lvl7pPr>
            <a:lvl8pPr marL="4551609" indent="0">
              <a:buNone/>
              <a:defRPr sz="1300"/>
            </a:lvl8pPr>
            <a:lvl9pPr marL="5201839" indent="0">
              <a:buNone/>
              <a:defRPr sz="1300"/>
            </a:lvl9pPr>
          </a:lstStyle>
          <a:p>
            <a:pPr marL="0" lvl="0" indent="0" algn="ctr" defTabSz="1300460" rtl="0" eaLnBrk="1" latinLnBrk="0" hangingPunct="1">
              <a:spcBef>
                <a:spcPts val="0"/>
              </a:spcBef>
              <a:spcAft>
                <a:spcPts val="2560"/>
              </a:spcAft>
              <a:buFont typeface="Wingdings 2" pitchFamily="18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6/1/15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shortRu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9233" y="3279088"/>
            <a:ext cx="3549227" cy="135467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parAvi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08222">
            <a:off x="9668296" y="766001"/>
            <a:ext cx="2572068" cy="734876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150174">
            <a:off x="6865832" y="1189266"/>
            <a:ext cx="5201920" cy="7022592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650230" indent="0">
              <a:buNone/>
              <a:defRPr sz="4000"/>
            </a:lvl2pPr>
            <a:lvl3pPr marL="1300460" indent="0">
              <a:buNone/>
              <a:defRPr sz="3400"/>
            </a:lvl3pPr>
            <a:lvl4pPr marL="1950690" indent="0">
              <a:buNone/>
              <a:defRPr sz="2800"/>
            </a:lvl4pPr>
            <a:lvl5pPr marL="2600919" indent="0">
              <a:buNone/>
              <a:defRPr sz="2800"/>
            </a:lvl5pPr>
            <a:lvl6pPr marL="3251149" indent="0">
              <a:buNone/>
              <a:defRPr sz="2800"/>
            </a:lvl6pPr>
            <a:lvl7pPr marL="3901379" indent="0">
              <a:buNone/>
              <a:defRPr sz="2800"/>
            </a:lvl7pPr>
            <a:lvl8pPr marL="4551609" indent="0">
              <a:buNone/>
              <a:defRPr sz="2800"/>
            </a:lvl8pPr>
            <a:lvl9pPr marL="5201839" indent="0">
              <a:buNone/>
              <a:defRPr sz="28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itlePag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159751"/>
            <a:ext cx="11379200" cy="2431898"/>
          </a:xfrm>
        </p:spPr>
        <p:txBody>
          <a:bodyPr vert="horz" lIns="130046" tIns="65023" rIns="130046" bIns="65023" rtlCol="0" anchor="b">
            <a:noAutofit/>
          </a:bodyPr>
          <a:lstStyle>
            <a:lvl1pPr algn="ctr" defTabSz="1300460" rtl="0" eaLnBrk="1" latinLnBrk="0" hangingPunct="1">
              <a:spcBef>
                <a:spcPct val="0"/>
              </a:spcBef>
              <a:buNone/>
              <a:defRPr sz="57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6827520"/>
            <a:ext cx="11379200" cy="1733973"/>
          </a:xfrm>
        </p:spPr>
        <p:txBody>
          <a:bodyPr vert="horz" lIns="130046" tIns="65023" rIns="130046" bIns="65023" rtlCol="0">
            <a:normAutofit/>
          </a:bodyPr>
          <a:lstStyle>
            <a:lvl1pPr marL="0" indent="0" algn="ctr">
              <a:spcAft>
                <a:spcPts val="427"/>
              </a:spcAft>
              <a:buNone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0230" indent="0">
              <a:buNone/>
              <a:defRPr sz="1700"/>
            </a:lvl2pPr>
            <a:lvl3pPr marL="1300460" indent="0">
              <a:buNone/>
              <a:defRPr sz="1400"/>
            </a:lvl3pPr>
            <a:lvl4pPr marL="1950690" indent="0">
              <a:buNone/>
              <a:defRPr sz="1300"/>
            </a:lvl4pPr>
            <a:lvl5pPr marL="2600919" indent="0">
              <a:buNone/>
              <a:defRPr sz="1300"/>
            </a:lvl5pPr>
            <a:lvl6pPr marL="3251149" indent="0">
              <a:buNone/>
              <a:defRPr sz="1300"/>
            </a:lvl6pPr>
            <a:lvl7pPr marL="3901379" indent="0">
              <a:buNone/>
              <a:defRPr sz="1300"/>
            </a:lvl7pPr>
            <a:lvl8pPr marL="4551609" indent="0">
              <a:buNone/>
              <a:defRPr sz="1300"/>
            </a:lvl8pPr>
            <a:lvl9pPr marL="5201839" indent="0">
              <a:buNone/>
              <a:defRPr sz="1300"/>
            </a:lvl9pPr>
          </a:lstStyle>
          <a:p>
            <a:pPr marL="0" lvl="0" indent="0" algn="ctr" defTabSz="1300460" rtl="0" eaLnBrk="1" latinLnBrk="0" hangingPunct="1">
              <a:spcBef>
                <a:spcPts val="0"/>
              </a:spcBef>
              <a:spcAft>
                <a:spcPts val="2560"/>
              </a:spcAft>
              <a:buFont typeface="Wingdings 2" pitchFamily="18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6/1/15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shortRu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7787" y="6636272"/>
            <a:ext cx="3549227" cy="135467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355093">
            <a:off x="3355970" y="651904"/>
            <a:ext cx="6292863" cy="4379199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9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650230" indent="0">
              <a:buNone/>
              <a:defRPr sz="4000"/>
            </a:lvl2pPr>
            <a:lvl3pPr marL="1300460" indent="0">
              <a:buNone/>
              <a:defRPr sz="3400"/>
            </a:lvl3pPr>
            <a:lvl4pPr marL="1950690" indent="0">
              <a:buNone/>
              <a:defRPr sz="2800"/>
            </a:lvl4pPr>
            <a:lvl5pPr marL="2600919" indent="0">
              <a:buNone/>
              <a:defRPr sz="2800"/>
            </a:lvl5pPr>
            <a:lvl6pPr marL="3251149" indent="0">
              <a:buNone/>
              <a:defRPr sz="2800"/>
            </a:lvl6pPr>
            <a:lvl7pPr marL="3901379" indent="0">
              <a:buNone/>
              <a:defRPr sz="2800"/>
            </a:lvl7pPr>
            <a:lvl8pPr marL="4551609" indent="0">
              <a:buNone/>
              <a:defRPr sz="2800"/>
            </a:lvl8pPr>
            <a:lvl9pPr marL="5201839" indent="0">
              <a:buNone/>
              <a:defRPr sz="28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2 Pictures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itlePag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pic>
        <p:nvPicPr>
          <p:cNvPr id="11" name="Picture 10" descr="parAvi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08222">
            <a:off x="9722264" y="396356"/>
            <a:ext cx="2412023" cy="6891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159751"/>
            <a:ext cx="11379200" cy="2431898"/>
          </a:xfrm>
        </p:spPr>
        <p:txBody>
          <a:bodyPr vert="horz" lIns="130046" tIns="65023" rIns="130046" bIns="65023" rtlCol="0" anchor="b">
            <a:noAutofit/>
          </a:bodyPr>
          <a:lstStyle>
            <a:lvl1pPr algn="ctr" defTabSz="1300460" rtl="0" eaLnBrk="1" latinLnBrk="0" hangingPunct="1">
              <a:spcBef>
                <a:spcPct val="0"/>
              </a:spcBef>
              <a:buNone/>
              <a:defRPr sz="57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6827520"/>
            <a:ext cx="11379200" cy="1733973"/>
          </a:xfrm>
        </p:spPr>
        <p:txBody>
          <a:bodyPr vert="horz" lIns="130046" tIns="65023" rIns="130046" bIns="65023" rtlCol="0">
            <a:normAutofit/>
          </a:bodyPr>
          <a:lstStyle>
            <a:lvl1pPr marL="0" indent="0" algn="ctr">
              <a:spcAft>
                <a:spcPts val="427"/>
              </a:spcAft>
              <a:buNone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0230" indent="0">
              <a:buNone/>
              <a:defRPr sz="1700"/>
            </a:lvl2pPr>
            <a:lvl3pPr marL="1300460" indent="0">
              <a:buNone/>
              <a:defRPr sz="1400"/>
            </a:lvl3pPr>
            <a:lvl4pPr marL="1950690" indent="0">
              <a:buNone/>
              <a:defRPr sz="1300"/>
            </a:lvl4pPr>
            <a:lvl5pPr marL="2600919" indent="0">
              <a:buNone/>
              <a:defRPr sz="1300"/>
            </a:lvl5pPr>
            <a:lvl6pPr marL="3251149" indent="0">
              <a:buNone/>
              <a:defRPr sz="1300"/>
            </a:lvl6pPr>
            <a:lvl7pPr marL="3901379" indent="0">
              <a:buNone/>
              <a:defRPr sz="1300"/>
            </a:lvl7pPr>
            <a:lvl8pPr marL="4551609" indent="0">
              <a:buNone/>
              <a:defRPr sz="1300"/>
            </a:lvl8pPr>
            <a:lvl9pPr marL="5201839" indent="0">
              <a:buNone/>
              <a:defRPr sz="1300"/>
            </a:lvl9pPr>
          </a:lstStyle>
          <a:p>
            <a:pPr marL="0" lvl="0" indent="0" algn="ctr" defTabSz="1300460" rtl="0" eaLnBrk="1" latinLnBrk="0" hangingPunct="1">
              <a:spcBef>
                <a:spcPts val="0"/>
              </a:spcBef>
              <a:spcAft>
                <a:spcPts val="2560"/>
              </a:spcAft>
              <a:buFont typeface="Wingdings 2" pitchFamily="18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6/1/15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shortRu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7787" y="6636272"/>
            <a:ext cx="3549227" cy="135467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parAvi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785255">
            <a:off x="4076129" y="4526117"/>
            <a:ext cx="2412023" cy="689149"/>
          </a:xfrm>
          <a:prstGeom prst="rect">
            <a:avLst/>
          </a:prstGeom>
        </p:spPr>
      </p:pic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 rot="150321">
            <a:off x="6158122" y="777634"/>
            <a:ext cx="5920821" cy="4211408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31750" dir="9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 algn="r">
              <a:buNone/>
              <a:defRPr sz="2600"/>
            </a:lvl1pPr>
            <a:lvl2pPr marL="650230" indent="0">
              <a:buNone/>
              <a:defRPr sz="4000"/>
            </a:lvl2pPr>
            <a:lvl3pPr marL="1300460" indent="0">
              <a:buNone/>
              <a:defRPr sz="3400"/>
            </a:lvl3pPr>
            <a:lvl4pPr marL="1950690" indent="0">
              <a:buNone/>
              <a:defRPr sz="2800"/>
            </a:lvl4pPr>
            <a:lvl5pPr marL="2600919" indent="0">
              <a:buNone/>
              <a:defRPr sz="2800"/>
            </a:lvl5pPr>
            <a:lvl6pPr marL="3251149" indent="0">
              <a:buNone/>
              <a:defRPr sz="2800"/>
            </a:lvl6pPr>
            <a:lvl7pPr marL="3901379" indent="0">
              <a:buNone/>
              <a:defRPr sz="2800"/>
            </a:lvl7pPr>
            <a:lvl8pPr marL="4551609" indent="0">
              <a:buNone/>
              <a:defRPr sz="2800"/>
            </a:lvl8pPr>
            <a:lvl9pPr marL="5201839" indent="0">
              <a:buNone/>
              <a:defRPr sz="28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380673">
            <a:off x="995218" y="641675"/>
            <a:ext cx="5920821" cy="4211408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900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2600"/>
            </a:lvl1pPr>
            <a:lvl2pPr marL="650230" indent="0">
              <a:buNone/>
              <a:defRPr sz="4000"/>
            </a:lvl2pPr>
            <a:lvl3pPr marL="1300460" indent="0">
              <a:buNone/>
              <a:defRPr sz="3400"/>
            </a:lvl3pPr>
            <a:lvl4pPr marL="1950690" indent="0">
              <a:buNone/>
              <a:defRPr sz="2800"/>
            </a:lvl4pPr>
            <a:lvl5pPr marL="2600919" indent="0">
              <a:buNone/>
              <a:defRPr sz="2800"/>
            </a:lvl5pPr>
            <a:lvl6pPr marL="3251149" indent="0">
              <a:buNone/>
              <a:defRPr sz="2800"/>
            </a:lvl6pPr>
            <a:lvl7pPr marL="3901379" indent="0">
              <a:buNone/>
              <a:defRPr sz="2800"/>
            </a:lvl7pPr>
            <a:lvl8pPr marL="4551609" indent="0">
              <a:buNone/>
              <a:defRPr sz="2800"/>
            </a:lvl8pPr>
            <a:lvl9pPr marL="5201839" indent="0">
              <a:buNone/>
              <a:defRPr sz="28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itlePag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7616" y="6827520"/>
            <a:ext cx="4616704" cy="1690624"/>
          </a:xfrm>
        </p:spPr>
        <p:txBody>
          <a:bodyPr vert="horz" lIns="130046" tIns="65023" rIns="130046" bIns="65023" rtlCol="0" anchor="t" anchorCtr="0">
            <a:normAutofit/>
          </a:bodyPr>
          <a:lstStyle>
            <a:lvl1pPr marL="0" indent="0" algn="ctr">
              <a:spcAft>
                <a:spcPts val="427"/>
              </a:spcAft>
              <a:buNone/>
              <a:defRPr sz="2800">
                <a:solidFill>
                  <a:schemeClr val="tx1"/>
                </a:solidFill>
                <a:latin typeface="Mistral" pitchFamily="66" charset="0"/>
                <a:ea typeface="+mn-ea"/>
                <a:cs typeface="+mn-cs"/>
              </a:defRPr>
            </a:lvl1pPr>
            <a:lvl2pPr marL="650230" indent="0">
              <a:buNone/>
              <a:defRPr sz="1700"/>
            </a:lvl2pPr>
            <a:lvl3pPr marL="1300460" indent="0">
              <a:buNone/>
              <a:defRPr sz="1400"/>
            </a:lvl3pPr>
            <a:lvl4pPr marL="1950690" indent="0">
              <a:buNone/>
              <a:defRPr sz="1300"/>
            </a:lvl4pPr>
            <a:lvl5pPr marL="2600919" indent="0">
              <a:buNone/>
              <a:defRPr sz="1300"/>
            </a:lvl5pPr>
            <a:lvl6pPr marL="3251149" indent="0">
              <a:buNone/>
              <a:defRPr sz="1300"/>
            </a:lvl6pPr>
            <a:lvl7pPr marL="3901379" indent="0">
              <a:buNone/>
              <a:defRPr sz="1300"/>
            </a:lvl7pPr>
            <a:lvl8pPr marL="4551609" indent="0">
              <a:buNone/>
              <a:defRPr sz="1300"/>
            </a:lvl8pPr>
            <a:lvl9pPr marL="5201839" indent="0">
              <a:buNone/>
              <a:defRPr sz="1300"/>
            </a:lvl9pPr>
          </a:lstStyle>
          <a:p>
            <a:pPr marL="0" lvl="0" indent="0" algn="ctr" defTabSz="1300460" rtl="0" eaLnBrk="1" latinLnBrk="0" hangingPunct="1">
              <a:spcBef>
                <a:spcPts val="0"/>
              </a:spcBef>
              <a:spcAft>
                <a:spcPts val="2560"/>
              </a:spcAft>
              <a:buFont typeface="Wingdings 2" pitchFamily="18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6/1/15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 rot="253865">
            <a:off x="6279918" y="524957"/>
            <a:ext cx="5396911" cy="3882335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60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 algn="r">
              <a:buNone/>
              <a:defRPr sz="2600"/>
            </a:lvl1pPr>
            <a:lvl2pPr marL="650230" indent="0">
              <a:buNone/>
              <a:defRPr sz="4000"/>
            </a:lvl2pPr>
            <a:lvl3pPr marL="1300460" indent="0">
              <a:buNone/>
              <a:defRPr sz="3400"/>
            </a:lvl3pPr>
            <a:lvl4pPr marL="1950690" indent="0">
              <a:buNone/>
              <a:defRPr sz="2800"/>
            </a:lvl4pPr>
            <a:lvl5pPr marL="2600919" indent="0">
              <a:buNone/>
              <a:defRPr sz="2800"/>
            </a:lvl5pPr>
            <a:lvl6pPr marL="3251149" indent="0">
              <a:buNone/>
              <a:defRPr sz="2800"/>
            </a:lvl6pPr>
            <a:lvl7pPr marL="3901379" indent="0">
              <a:buNone/>
              <a:defRPr sz="2800"/>
            </a:lvl7pPr>
            <a:lvl8pPr marL="4551609" indent="0">
              <a:buNone/>
              <a:defRPr sz="2800"/>
            </a:lvl8pPr>
            <a:lvl9pPr marL="5201839" indent="0">
              <a:buNone/>
              <a:defRPr sz="28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0973137">
            <a:off x="753955" y="897650"/>
            <a:ext cx="5457862" cy="3703868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9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2600"/>
            </a:lvl1pPr>
            <a:lvl2pPr marL="650230" indent="0">
              <a:buNone/>
              <a:defRPr sz="4000"/>
            </a:lvl2pPr>
            <a:lvl3pPr marL="1300460" indent="0">
              <a:buNone/>
              <a:defRPr sz="3400"/>
            </a:lvl3pPr>
            <a:lvl4pPr marL="1950690" indent="0">
              <a:buNone/>
              <a:defRPr sz="2800"/>
            </a:lvl4pPr>
            <a:lvl5pPr marL="2600919" indent="0">
              <a:buNone/>
              <a:defRPr sz="2800"/>
            </a:lvl5pPr>
            <a:lvl6pPr marL="3251149" indent="0">
              <a:buNone/>
              <a:defRPr sz="2800"/>
            </a:lvl6pPr>
            <a:lvl7pPr marL="3901379" indent="0">
              <a:buNone/>
              <a:defRPr sz="2800"/>
            </a:lvl7pPr>
            <a:lvl8pPr marL="4551609" indent="0">
              <a:buNone/>
              <a:defRPr sz="2800"/>
            </a:lvl8pPr>
            <a:lvl9pPr marL="5201839" indent="0">
              <a:buNone/>
              <a:defRPr sz="28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4" name="Picture Placeholder 2"/>
          <p:cNvSpPr>
            <a:spLocks noGrp="1"/>
          </p:cNvSpPr>
          <p:nvPr>
            <p:ph type="pic" idx="14"/>
          </p:nvPr>
        </p:nvSpPr>
        <p:spPr>
          <a:xfrm rot="470783">
            <a:off x="1007738" y="4367110"/>
            <a:ext cx="5573332" cy="4021358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114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 algn="r">
              <a:buNone/>
              <a:defRPr sz="2600"/>
            </a:lvl1pPr>
            <a:lvl2pPr marL="650230" indent="0">
              <a:buNone/>
              <a:defRPr sz="4000"/>
            </a:lvl2pPr>
            <a:lvl3pPr marL="1300460" indent="0">
              <a:buNone/>
              <a:defRPr sz="3400"/>
            </a:lvl3pPr>
            <a:lvl4pPr marL="1950690" indent="0">
              <a:buNone/>
              <a:defRPr sz="2800"/>
            </a:lvl4pPr>
            <a:lvl5pPr marL="2600919" indent="0">
              <a:buNone/>
              <a:defRPr sz="2800"/>
            </a:lvl5pPr>
            <a:lvl6pPr marL="3251149" indent="0">
              <a:buNone/>
              <a:defRPr sz="2800"/>
            </a:lvl6pPr>
            <a:lvl7pPr marL="3901379" indent="0">
              <a:buNone/>
              <a:defRPr sz="2800"/>
            </a:lvl7pPr>
            <a:lvl8pPr marL="4551609" indent="0">
              <a:buNone/>
              <a:defRPr sz="2800"/>
            </a:lvl8pPr>
            <a:lvl9pPr marL="5201839" indent="0">
              <a:buNone/>
              <a:defRPr sz="28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 rot="21240000">
            <a:off x="6709422" y="4830086"/>
            <a:ext cx="4941824" cy="1560576"/>
          </a:xfrm>
        </p:spPr>
        <p:txBody>
          <a:bodyPr vert="horz" lIns="130046" tIns="65023" rIns="130046" bIns="65023" rtlCol="0">
            <a:normAutofit/>
          </a:bodyPr>
          <a:lstStyle>
            <a:lvl1pPr algn="ctr" defTabSz="1300460" rtl="0" eaLnBrk="1" latinLnBrk="0" hangingPunct="1">
              <a:spcBef>
                <a:spcPct val="0"/>
              </a:spcBef>
              <a:spcAft>
                <a:spcPts val="427"/>
              </a:spcAft>
              <a:buNone/>
              <a:defRPr sz="4000" kern="1200">
                <a:solidFill>
                  <a:schemeClr val="tx1"/>
                </a:solidFill>
                <a:latin typeface="Mistral" pitchFamily="66" charset="0"/>
                <a:ea typeface="+mn-ea"/>
                <a:cs typeface="+mn-cs"/>
              </a:defRPr>
            </a:lvl1pPr>
          </a:lstStyle>
          <a:p>
            <a:pPr marL="0" lvl="0" indent="0" algn="ctr" defTabSz="1300460" rtl="0" eaLnBrk="1" latinLnBrk="0" hangingPunct="1">
              <a:spcBef>
                <a:spcPts val="0"/>
              </a:spcBef>
              <a:spcAft>
                <a:spcPts val="2560"/>
              </a:spcAft>
              <a:buFont typeface="Wingdings 2" pitchFamily="18" charset="2"/>
              <a:buNone/>
            </a:pPr>
            <a:r>
              <a:rPr lang="en-US" smtClean="0"/>
              <a:t>Click to edit Master title style</a:t>
            </a:r>
            <a:endParaRPr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itlePag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83734" y="6935893"/>
            <a:ext cx="4334933" cy="1690624"/>
          </a:xfrm>
        </p:spPr>
        <p:txBody>
          <a:bodyPr vert="horz" lIns="130046" tIns="65023" rIns="130046" bIns="65023" rtlCol="0">
            <a:normAutofit/>
          </a:bodyPr>
          <a:lstStyle>
            <a:lvl1pPr marL="0" indent="0" algn="ctr">
              <a:spcAft>
                <a:spcPts val="427"/>
              </a:spcAft>
              <a:buNone/>
              <a:defRPr sz="2800" kern="1200">
                <a:solidFill>
                  <a:schemeClr val="tx1"/>
                </a:solidFill>
                <a:latin typeface="Mistral" pitchFamily="66" charset="0"/>
                <a:ea typeface="+mn-ea"/>
                <a:cs typeface="+mn-cs"/>
              </a:defRPr>
            </a:lvl1pPr>
            <a:lvl2pPr marL="650230" indent="0">
              <a:buNone/>
              <a:defRPr sz="1700"/>
            </a:lvl2pPr>
            <a:lvl3pPr marL="1300460" indent="0">
              <a:buNone/>
              <a:defRPr sz="1400"/>
            </a:lvl3pPr>
            <a:lvl4pPr marL="1950690" indent="0">
              <a:buNone/>
              <a:defRPr sz="1300"/>
            </a:lvl4pPr>
            <a:lvl5pPr marL="2600919" indent="0">
              <a:buNone/>
              <a:defRPr sz="1300"/>
            </a:lvl5pPr>
            <a:lvl6pPr marL="3251149" indent="0">
              <a:buNone/>
              <a:defRPr sz="1300"/>
            </a:lvl6pPr>
            <a:lvl7pPr marL="3901379" indent="0">
              <a:buNone/>
              <a:defRPr sz="1300"/>
            </a:lvl7pPr>
            <a:lvl8pPr marL="4551609" indent="0">
              <a:buNone/>
              <a:defRPr sz="1300"/>
            </a:lvl8pPr>
            <a:lvl9pPr marL="5201839" indent="0">
              <a:buNone/>
              <a:defRPr sz="1300"/>
            </a:lvl9pPr>
          </a:lstStyle>
          <a:p>
            <a:pPr marL="0" lvl="0" indent="0" algn="ctr" defTabSz="1300460" rtl="0" eaLnBrk="1" latinLnBrk="0" hangingPunct="1">
              <a:spcBef>
                <a:spcPts val="0"/>
              </a:spcBef>
              <a:spcAft>
                <a:spcPts val="2560"/>
              </a:spcAft>
              <a:buFont typeface="Wingdings 2" pitchFamily="18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6/1/15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pic>
        <p:nvPicPr>
          <p:cNvPr id="15" name="Picture 14" descr="parAvi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08222">
            <a:off x="10565000" y="3725146"/>
            <a:ext cx="2248159" cy="642331"/>
          </a:xfrm>
          <a:prstGeom prst="rect">
            <a:avLst/>
          </a:prstGeom>
        </p:spPr>
      </p:pic>
      <p:pic>
        <p:nvPicPr>
          <p:cNvPr id="11" name="Picture 10" descr="pictureStamp-Fram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22260">
            <a:off x="9016385" y="859479"/>
            <a:ext cx="2290250" cy="2880164"/>
          </a:xfrm>
          <a:prstGeom prst="rect">
            <a:avLst/>
          </a:prstGeom>
        </p:spPr>
      </p:pic>
      <p:pic>
        <p:nvPicPr>
          <p:cNvPr id="13" name="Picture 12" descr="pictureStamp-Fram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22260">
            <a:off x="6957292" y="1401346"/>
            <a:ext cx="2290250" cy="2880164"/>
          </a:xfrm>
          <a:prstGeom prst="rect">
            <a:avLst/>
          </a:prstGeom>
        </p:spPr>
      </p:pic>
      <p:sp>
        <p:nvSpPr>
          <p:cNvPr id="16" name="Picture Placeholder 2"/>
          <p:cNvSpPr>
            <a:spLocks noGrp="1"/>
          </p:cNvSpPr>
          <p:nvPr>
            <p:ph type="pic" idx="14"/>
          </p:nvPr>
        </p:nvSpPr>
        <p:spPr>
          <a:xfrm rot="247118">
            <a:off x="7218091" y="1657989"/>
            <a:ext cx="1768653" cy="2366874"/>
          </a:xfrm>
          <a:solidFill>
            <a:srgbClr val="FFFFFF">
              <a:shade val="85000"/>
            </a:srgbClr>
          </a:solidFill>
          <a:ln w="114300" cap="sq">
            <a:noFill/>
            <a:miter lim="800000"/>
          </a:ln>
          <a:effectLst/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700"/>
            </a:lvl1pPr>
            <a:lvl2pPr marL="650230" indent="0">
              <a:buNone/>
              <a:defRPr sz="4000"/>
            </a:lvl2pPr>
            <a:lvl3pPr marL="1300460" indent="0">
              <a:buNone/>
              <a:defRPr sz="3400"/>
            </a:lvl3pPr>
            <a:lvl4pPr marL="1950690" indent="0">
              <a:buNone/>
              <a:defRPr sz="2800"/>
            </a:lvl4pPr>
            <a:lvl5pPr marL="2600919" indent="0">
              <a:buNone/>
              <a:defRPr sz="2800"/>
            </a:lvl5pPr>
            <a:lvl6pPr marL="3251149" indent="0">
              <a:buNone/>
              <a:defRPr sz="2800"/>
            </a:lvl6pPr>
            <a:lvl7pPr marL="3901379" indent="0">
              <a:buNone/>
              <a:defRPr sz="2800"/>
            </a:lvl7pPr>
            <a:lvl8pPr marL="4551609" indent="0">
              <a:buNone/>
              <a:defRPr sz="2800"/>
            </a:lvl8pPr>
            <a:lvl9pPr marL="5201839" indent="0">
              <a:buNone/>
              <a:defRPr sz="28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7" name="Picture Placeholder 2"/>
          <p:cNvSpPr>
            <a:spLocks noGrp="1"/>
          </p:cNvSpPr>
          <p:nvPr>
            <p:ph type="pic" idx="15"/>
          </p:nvPr>
        </p:nvSpPr>
        <p:spPr>
          <a:xfrm rot="271248">
            <a:off x="9277184" y="1116123"/>
            <a:ext cx="1768653" cy="2366874"/>
          </a:xfrm>
          <a:solidFill>
            <a:srgbClr val="FFFFFF">
              <a:shade val="85000"/>
            </a:srgbClr>
          </a:solidFill>
          <a:ln w="114300" cap="sq">
            <a:noFill/>
            <a:miter lim="800000"/>
          </a:ln>
          <a:effectLst/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700"/>
            </a:lvl1pPr>
            <a:lvl2pPr marL="650230" indent="0">
              <a:buNone/>
              <a:defRPr sz="4000"/>
            </a:lvl2pPr>
            <a:lvl3pPr marL="1300460" indent="0">
              <a:buNone/>
              <a:defRPr sz="3400"/>
            </a:lvl3pPr>
            <a:lvl4pPr marL="1950690" indent="0">
              <a:buNone/>
              <a:defRPr sz="2800"/>
            </a:lvl4pPr>
            <a:lvl5pPr marL="2600919" indent="0">
              <a:buNone/>
              <a:defRPr sz="2800"/>
            </a:lvl5pPr>
            <a:lvl6pPr marL="3251149" indent="0">
              <a:buNone/>
              <a:defRPr sz="2800"/>
            </a:lvl6pPr>
            <a:lvl7pPr marL="3901379" indent="0">
              <a:buNone/>
              <a:defRPr sz="2800"/>
            </a:lvl7pPr>
            <a:lvl8pPr marL="4551609" indent="0">
              <a:buNone/>
              <a:defRPr sz="2800"/>
            </a:lvl8pPr>
            <a:lvl9pPr marL="5201839" indent="0">
              <a:buNone/>
              <a:defRPr sz="28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 rot="253865">
            <a:off x="6427086" y="4087037"/>
            <a:ext cx="5592064" cy="4031488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69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 algn="r">
              <a:buNone/>
              <a:defRPr sz="2600"/>
            </a:lvl1pPr>
            <a:lvl2pPr marL="650230" indent="0">
              <a:buNone/>
              <a:defRPr sz="4000"/>
            </a:lvl2pPr>
            <a:lvl3pPr marL="1300460" indent="0">
              <a:buNone/>
              <a:defRPr sz="3400"/>
            </a:lvl3pPr>
            <a:lvl4pPr marL="1950690" indent="0">
              <a:buNone/>
              <a:defRPr sz="2800"/>
            </a:lvl4pPr>
            <a:lvl5pPr marL="2600919" indent="0">
              <a:buNone/>
              <a:defRPr sz="2800"/>
            </a:lvl5pPr>
            <a:lvl6pPr marL="3251149" indent="0">
              <a:buNone/>
              <a:defRPr sz="2800"/>
            </a:lvl6pPr>
            <a:lvl7pPr marL="3901379" indent="0">
              <a:buNone/>
              <a:defRPr sz="2800"/>
            </a:lvl7pPr>
            <a:lvl8pPr marL="4551609" indent="0">
              <a:buNone/>
              <a:defRPr sz="2800"/>
            </a:lvl8pPr>
            <a:lvl9pPr marL="5201839" indent="0">
              <a:buNone/>
              <a:defRPr sz="28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193488">
            <a:off x="868520" y="640903"/>
            <a:ext cx="5592064" cy="4031488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9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2600"/>
            </a:lvl1pPr>
            <a:lvl2pPr marL="650230" indent="0">
              <a:buNone/>
              <a:defRPr sz="4000"/>
            </a:lvl2pPr>
            <a:lvl3pPr marL="1300460" indent="0">
              <a:buNone/>
              <a:defRPr sz="3400"/>
            </a:lvl3pPr>
            <a:lvl4pPr marL="1950690" indent="0">
              <a:buNone/>
              <a:defRPr sz="2800"/>
            </a:lvl4pPr>
            <a:lvl5pPr marL="2600919" indent="0">
              <a:buNone/>
              <a:defRPr sz="2800"/>
            </a:lvl5pPr>
            <a:lvl6pPr marL="3251149" indent="0">
              <a:buNone/>
              <a:defRPr sz="2800"/>
            </a:lvl6pPr>
            <a:lvl7pPr marL="3901379" indent="0">
              <a:buNone/>
              <a:defRPr sz="2800"/>
            </a:lvl7pPr>
            <a:lvl8pPr marL="4551609" indent="0">
              <a:buNone/>
              <a:defRPr sz="2800"/>
            </a:lvl8pPr>
            <a:lvl9pPr marL="5201839" indent="0">
              <a:buNone/>
              <a:defRPr sz="28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 rot="21240000">
            <a:off x="648141" y="5051186"/>
            <a:ext cx="4941824" cy="1560576"/>
          </a:xfrm>
        </p:spPr>
        <p:txBody>
          <a:bodyPr vert="horz" lIns="130046" tIns="65023" rIns="130046" bIns="65023" rtlCol="0">
            <a:normAutofit/>
          </a:bodyPr>
          <a:lstStyle>
            <a:lvl1pPr algn="ctr" defTabSz="1300460" rtl="0" eaLnBrk="1" latinLnBrk="0" hangingPunct="1">
              <a:spcBef>
                <a:spcPct val="0"/>
              </a:spcBef>
              <a:spcAft>
                <a:spcPts val="427"/>
              </a:spcAft>
              <a:buNone/>
              <a:defRPr sz="4000" kern="1200">
                <a:solidFill>
                  <a:schemeClr val="tx1"/>
                </a:solidFill>
                <a:latin typeface="Mistral" pitchFamily="66" charset="0"/>
                <a:ea typeface="+mn-ea"/>
                <a:cs typeface="+mn-cs"/>
              </a:defRPr>
            </a:lvl1pPr>
          </a:lstStyle>
          <a:p>
            <a:pPr marL="0" lvl="0" indent="0" algn="ctr" defTabSz="1300460" rtl="0" eaLnBrk="1" latinLnBrk="0" hangingPunct="1">
              <a:spcBef>
                <a:spcPts val="0"/>
              </a:spcBef>
              <a:spcAft>
                <a:spcPts val="2560"/>
              </a:spcAft>
              <a:buFont typeface="Wingdings 2" pitchFamily="18" charset="2"/>
              <a:buNone/>
            </a:pPr>
            <a:r>
              <a:rPr lang="en-US" smtClean="0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3251149" indent="-650230">
              <a:defRPr/>
            </a:lvl6pPr>
            <a:lvl7pPr marL="3251149" indent="-650230">
              <a:defRPr/>
            </a:lvl7pPr>
            <a:lvl8pPr marL="3251149" indent="-650230">
              <a:defRPr/>
            </a:lvl8pPr>
            <a:lvl9pPr marL="3251149" indent="-650230"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6/1/15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tandardRu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7254" y="2167467"/>
            <a:ext cx="5310293" cy="216747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24102" y="821830"/>
            <a:ext cx="2677460" cy="7766757"/>
          </a:xfrm>
        </p:spPr>
        <p:txBody>
          <a:bodyPr vert="eaVert"/>
          <a:lstStyle>
            <a:lvl1pPr>
              <a:defRPr sz="63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2363" y="821830"/>
            <a:ext cx="8204498" cy="7766757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6/1/15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verticalRu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2733" y="2221654"/>
            <a:ext cx="216747" cy="5310293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2" y="3765973"/>
            <a:ext cx="5080000" cy="5987627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39" tIns="65020" rIns="130039" bIns="65020" rtlCol="0" anchor="ctr"/>
          <a:lstStyle/>
          <a:p>
            <a:pPr defTabSz="650197" rtl="0"/>
            <a:endParaRPr lang="en-US" sz="2600" kern="1200">
              <a:solidFill>
                <a:prstClr val="white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3385" y="-1314"/>
            <a:ext cx="13008185" cy="9754916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39" tIns="65020" rIns="130039" bIns="65020" rtlCol="0" anchor="ctr"/>
          <a:lstStyle/>
          <a:p>
            <a:pPr defTabSz="650197" rtl="0"/>
            <a:endParaRPr lang="en-US" sz="2600" kern="12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1162117" y="2461017"/>
            <a:ext cx="8033597" cy="1712791"/>
          </a:xfrm>
        </p:spPr>
        <p:txBody>
          <a:bodyPr bIns="13005" anchor="b"/>
          <a:lstStyle>
            <a:lvl1pPr>
              <a:defRPr sz="4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724130" y="3514207"/>
            <a:ext cx="9260275" cy="468279"/>
          </a:xfrm>
        </p:spPr>
        <p:txBody>
          <a:bodyPr tIns="13005">
            <a:normAutofit/>
          </a:bodyPr>
          <a:lstStyle>
            <a:lvl1pPr marL="0" indent="0" algn="l">
              <a:buNone/>
              <a:defRPr kumimoji="0" lang="en-US" sz="2000" b="0" i="0" u="none" strike="noStrike" kern="1200" cap="all" spc="569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6501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3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5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7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0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1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1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1300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779DD-057F-9144-8417-ACE98EC0A008}" type="datetimeFigureOut">
              <a:rPr lang="en-US" smtClean="0"/>
              <a:pPr/>
              <a:t>6/1/15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43392-1532-284E-A27E-241C1A02AC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5683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779DD-057F-9144-8417-ACE98EC0A008}" type="datetimeFigureOut">
              <a:rPr lang="en-US" smtClean="0"/>
              <a:pPr/>
              <a:t>6/1/15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43392-1532-284E-A27E-241C1A02AC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6760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6/1/15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standardRu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7254" y="2167467"/>
            <a:ext cx="5310293" cy="216747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3385" y="-1314"/>
            <a:ext cx="13008185" cy="9754916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39" tIns="65020" rIns="130039" bIns="65020" rtlCol="0" anchor="ctr"/>
          <a:lstStyle/>
          <a:p>
            <a:pPr defTabSz="650197" rtl="0"/>
            <a:endParaRPr lang="en-US" sz="2600" kern="1200">
              <a:solidFill>
                <a:prstClr val="white"/>
              </a:solidFill>
            </a:endParaRPr>
          </a:p>
        </p:txBody>
      </p:sp>
      <p:sp>
        <p:nvSpPr>
          <p:cNvPr id="7" name="Right Triangle 6"/>
          <p:cNvSpPr/>
          <p:nvPr/>
        </p:nvSpPr>
        <p:spPr>
          <a:xfrm>
            <a:off x="2" y="3765973"/>
            <a:ext cx="5080000" cy="5987627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39" tIns="65020" rIns="130039" bIns="65020" rtlCol="0" anchor="ctr"/>
          <a:lstStyle/>
          <a:p>
            <a:pPr defTabSz="650197" rtl="0"/>
            <a:endParaRPr lang="en-US" sz="2600" kern="12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165368" y="2455806"/>
            <a:ext cx="8036966" cy="1717346"/>
          </a:xfrm>
        </p:spPr>
        <p:txBody>
          <a:bodyPr bIns="13005" anchor="b"/>
          <a:lstStyle>
            <a:lvl1pPr algn="l">
              <a:defRPr kumimoji="0" lang="en-US" sz="46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30039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729638" y="3510478"/>
            <a:ext cx="9259418" cy="468173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2000" b="0" i="0" u="none" strike="noStrike" kern="1200" cap="all" spc="569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650197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393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59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078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098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118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137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157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1300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779DD-057F-9144-8417-ACE98EC0A008}" type="datetimeFigureOut">
              <a:rPr lang="en-US" smtClean="0"/>
              <a:pPr/>
              <a:t>6/1/15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43392-1532-284E-A27E-241C1A02AC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3207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0432" y="1560576"/>
            <a:ext cx="4551680" cy="5279949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84467" y="1560576"/>
            <a:ext cx="4551680" cy="5279949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779DD-057F-9144-8417-ACE98EC0A008}" type="datetimeFigureOut">
              <a:rPr lang="en-US" smtClean="0"/>
              <a:pPr/>
              <a:t>6/1/15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43392-1532-284E-A27E-241C1A02AC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6886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0432" y="1560576"/>
            <a:ext cx="4551680" cy="780288"/>
          </a:xfrm>
        </p:spPr>
        <p:txBody>
          <a:bodyPr anchor="b">
            <a:normAutofit/>
          </a:bodyPr>
          <a:lstStyle>
            <a:lvl1pPr marL="0" indent="0">
              <a:buNone/>
              <a:defRPr lang="en-US" sz="2000" b="0" kern="1200" cap="all" spc="569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650197" indent="0">
              <a:buNone/>
              <a:defRPr sz="2800" b="1"/>
            </a:lvl2pPr>
            <a:lvl3pPr marL="1300393" indent="0">
              <a:buNone/>
              <a:defRPr sz="2600" b="1"/>
            </a:lvl3pPr>
            <a:lvl4pPr marL="1950590" indent="0">
              <a:buNone/>
              <a:defRPr sz="2300" b="1"/>
            </a:lvl4pPr>
            <a:lvl5pPr marL="2600786" indent="0">
              <a:buNone/>
              <a:defRPr sz="2300" b="1"/>
            </a:lvl5pPr>
            <a:lvl6pPr marL="3250983" indent="0">
              <a:buNone/>
              <a:defRPr sz="2300" b="1"/>
            </a:lvl6pPr>
            <a:lvl7pPr marL="3901180" indent="0">
              <a:buNone/>
              <a:defRPr sz="2300" b="1"/>
            </a:lvl7pPr>
            <a:lvl8pPr marL="4551376" indent="0">
              <a:buNone/>
              <a:defRPr sz="2300" b="1"/>
            </a:lvl8pPr>
            <a:lvl9pPr marL="5201573" indent="0">
              <a:buNone/>
              <a:defRPr sz="2300" b="1"/>
            </a:lvl9pPr>
          </a:lstStyle>
          <a:p>
            <a:pPr marL="0" lvl="0" indent="0" algn="l" defTabSz="130039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65013" y="2420406"/>
            <a:ext cx="4551680" cy="4421632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84467" y="1560576"/>
            <a:ext cx="4551680" cy="780288"/>
          </a:xfrm>
        </p:spPr>
        <p:txBody>
          <a:bodyPr anchor="b">
            <a:normAutofit/>
          </a:bodyPr>
          <a:lstStyle>
            <a:lvl1pPr marL="0" indent="0">
              <a:buNone/>
              <a:defRPr lang="en-US" sz="2000" b="0" kern="1200" cap="all" spc="569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650197" indent="0">
              <a:buNone/>
              <a:defRPr sz="2800" b="1"/>
            </a:lvl2pPr>
            <a:lvl3pPr marL="1300393" indent="0">
              <a:buNone/>
              <a:defRPr sz="2600" b="1"/>
            </a:lvl3pPr>
            <a:lvl4pPr marL="1950590" indent="0">
              <a:buNone/>
              <a:defRPr sz="2300" b="1"/>
            </a:lvl4pPr>
            <a:lvl5pPr marL="2600786" indent="0">
              <a:buNone/>
              <a:defRPr sz="2300" b="1"/>
            </a:lvl5pPr>
            <a:lvl6pPr marL="3250983" indent="0">
              <a:buNone/>
              <a:defRPr sz="2300" b="1"/>
            </a:lvl6pPr>
            <a:lvl7pPr marL="3901180" indent="0">
              <a:buNone/>
              <a:defRPr sz="2300" b="1"/>
            </a:lvl7pPr>
            <a:lvl8pPr marL="4551376" indent="0">
              <a:buNone/>
              <a:defRPr sz="2300" b="1"/>
            </a:lvl8pPr>
            <a:lvl9pPr marL="5201573" indent="0">
              <a:buNone/>
              <a:defRPr sz="2300" b="1"/>
            </a:lvl9pPr>
          </a:lstStyle>
          <a:p>
            <a:pPr marL="0" lvl="0" indent="0" algn="l" defTabSz="130039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84467" y="2420406"/>
            <a:ext cx="4551680" cy="4421632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779DD-057F-9144-8417-ACE98EC0A008}" type="datetimeFigureOut">
              <a:rPr lang="en-US" smtClean="0"/>
              <a:pPr/>
              <a:t>6/1/15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43392-1532-284E-A27E-241C1A02AC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0368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779DD-057F-9144-8417-ACE98EC0A008}" type="datetimeFigureOut">
              <a:rPr lang="en-US" smtClean="0"/>
              <a:pPr/>
              <a:t>6/1/15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43392-1532-284E-A27E-241C1A02AC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2404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779DD-057F-9144-8417-ACE98EC0A008}" type="datetimeFigureOut">
              <a:rPr lang="en-US" smtClean="0"/>
              <a:pPr/>
              <a:t>6/1/15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43392-1532-284E-A27E-241C1A02AC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654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2" y="3765973"/>
            <a:ext cx="5080000" cy="5987627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39" tIns="65020" rIns="130039" bIns="65020" rtlCol="0" anchor="ctr"/>
          <a:lstStyle/>
          <a:p>
            <a:pPr defTabSz="650197" rtl="0"/>
            <a:endParaRPr lang="en-US" sz="2600" kern="1200">
              <a:solidFill>
                <a:prstClr val="white"/>
              </a:solidFill>
            </a:endParaRPr>
          </a:p>
        </p:txBody>
      </p:sp>
      <p:sp>
        <p:nvSpPr>
          <p:cNvPr id="18" name="Right Triangle 17"/>
          <p:cNvSpPr/>
          <p:nvPr/>
        </p:nvSpPr>
        <p:spPr>
          <a:xfrm rot="5400000">
            <a:off x="616375" y="-616373"/>
            <a:ext cx="9753600" cy="10986351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39" tIns="65020" rIns="130039" bIns="65020" rtlCol="0" anchor="ctr"/>
          <a:lstStyle/>
          <a:p>
            <a:pPr defTabSz="1300393" rtl="0"/>
            <a:endParaRPr lang="en-US" sz="2600" kern="12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116345" y="2241571"/>
            <a:ext cx="7412736" cy="1549407"/>
          </a:xfrm>
        </p:spPr>
        <p:txBody>
          <a:bodyPr bIns="0" anchor="b"/>
          <a:lstStyle>
            <a:lvl1pPr algn="l">
              <a:defRPr kumimoji="0" lang="en-US" sz="40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30039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54919" y="3724675"/>
            <a:ext cx="5415508" cy="4728444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845979" y="3204814"/>
            <a:ext cx="8241436" cy="886491"/>
          </a:xfrm>
        </p:spPr>
        <p:txBody>
          <a:bodyPr>
            <a:normAutofit/>
          </a:bodyPr>
          <a:lstStyle>
            <a:lvl1pPr marL="0" indent="0">
              <a:buNone/>
              <a:defRPr lang="en-US" sz="20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650197" indent="0">
              <a:buNone/>
              <a:defRPr sz="1700"/>
            </a:lvl2pPr>
            <a:lvl3pPr marL="1300393" indent="0">
              <a:buNone/>
              <a:defRPr sz="1400"/>
            </a:lvl3pPr>
            <a:lvl4pPr marL="1950590" indent="0">
              <a:buNone/>
              <a:defRPr sz="1300"/>
            </a:lvl4pPr>
            <a:lvl5pPr marL="2600786" indent="0">
              <a:buNone/>
              <a:defRPr sz="1300"/>
            </a:lvl5pPr>
            <a:lvl6pPr marL="3250983" indent="0">
              <a:buNone/>
              <a:defRPr sz="1300"/>
            </a:lvl6pPr>
            <a:lvl7pPr marL="3901180" indent="0">
              <a:buNone/>
              <a:defRPr sz="1300"/>
            </a:lvl7pPr>
            <a:lvl8pPr marL="4551376" indent="0">
              <a:buNone/>
              <a:defRPr sz="1300"/>
            </a:lvl8pPr>
            <a:lvl9pPr marL="5201573" indent="0">
              <a:buNone/>
              <a:defRPr sz="1300"/>
            </a:lvl9pPr>
          </a:lstStyle>
          <a:p>
            <a:pPr marL="0" marR="0" lvl="0" indent="0" algn="l" defTabSz="1300393" rtl="0" eaLnBrk="1" fontAlgn="auto" latinLnBrk="0" hangingPunct="1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779DD-057F-9144-8417-ACE98EC0A008}" type="datetimeFigureOut">
              <a:rPr lang="en-US" smtClean="0"/>
              <a:pPr/>
              <a:t>6/1/15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2F2F26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7243392-1532-284E-A27E-241C1A02AC97}" type="slidenum">
              <a:rPr lang="en-US" smtClean="0">
                <a:solidFill>
                  <a:srgbClr val="2F2F26"/>
                </a:solidFill>
              </a:rPr>
              <a:pPr/>
              <a:t>‹#›</a:t>
            </a:fld>
            <a:endParaRPr lang="en-US">
              <a:solidFill>
                <a:srgbClr val="2F2F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2243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885442" y="0"/>
            <a:ext cx="10119360" cy="97536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260079" anchor="ctr"/>
          <a:lstStyle>
            <a:lvl1pPr algn="r">
              <a:defRPr/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2" y="3765973"/>
            <a:ext cx="5080000" cy="5987627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39" tIns="65020" rIns="130039" bIns="65020" rtlCol="0" anchor="ctr"/>
          <a:lstStyle/>
          <a:p>
            <a:pPr defTabSz="650197" rtl="0"/>
            <a:endParaRPr lang="en-US" sz="2600" kern="1200">
              <a:solidFill>
                <a:prstClr val="white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2" y="7179733"/>
            <a:ext cx="5080000" cy="2573867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39" tIns="65020" rIns="130039" bIns="65020" rtlCol="0" anchor="ctr"/>
          <a:lstStyle/>
          <a:p>
            <a:pPr defTabSz="650197" rtl="0"/>
            <a:endParaRPr lang="en-US" sz="2600" kern="12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954591" y="2442668"/>
            <a:ext cx="7802880" cy="1233698"/>
          </a:xfrm>
        </p:spPr>
        <p:txBody>
          <a:bodyPr anchor="b"/>
          <a:lstStyle>
            <a:lvl1pPr algn="l">
              <a:defRPr sz="4000" b="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626283" y="3101198"/>
            <a:ext cx="8670642" cy="1053389"/>
          </a:xfrm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650197" indent="0">
              <a:buNone/>
              <a:defRPr sz="1700"/>
            </a:lvl2pPr>
            <a:lvl3pPr marL="1300393" indent="0">
              <a:buNone/>
              <a:defRPr sz="1400"/>
            </a:lvl3pPr>
            <a:lvl4pPr marL="1950590" indent="0">
              <a:buNone/>
              <a:defRPr sz="1300"/>
            </a:lvl4pPr>
            <a:lvl5pPr marL="2600786" indent="0">
              <a:buNone/>
              <a:defRPr sz="1300"/>
            </a:lvl5pPr>
            <a:lvl6pPr marL="3250983" indent="0">
              <a:buNone/>
              <a:defRPr sz="1300"/>
            </a:lvl6pPr>
            <a:lvl7pPr marL="3901180" indent="0">
              <a:buNone/>
              <a:defRPr sz="1300"/>
            </a:lvl7pPr>
            <a:lvl8pPr marL="4551376" indent="0">
              <a:buNone/>
              <a:defRPr sz="1300"/>
            </a:lvl8pPr>
            <a:lvl9pPr marL="520157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779DD-057F-9144-8417-ACE98EC0A008}" type="datetimeFigureOut">
              <a:rPr lang="en-US" smtClean="0"/>
              <a:pPr/>
              <a:t>6/1/15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43392-1532-284E-A27E-241C1A02AC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374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779DD-057F-9144-8417-ACE98EC0A008}" type="datetimeFigureOut">
              <a:rPr lang="en-US" smtClean="0"/>
              <a:pPr/>
              <a:t>6/1/15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43392-1532-284E-A27E-241C1A02AC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7092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480" y="390598"/>
            <a:ext cx="2926080" cy="665367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240" y="390598"/>
            <a:ext cx="8561493" cy="665367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779DD-057F-9144-8417-ACE98EC0A008}" type="datetimeFigureOut">
              <a:rPr lang="en-US" smtClean="0"/>
              <a:pPr/>
              <a:t>6/1/15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43392-1532-284E-A27E-241C1A02AC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398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itlePag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2800" y="2926081"/>
            <a:ext cx="11379200" cy="3448556"/>
          </a:xfrm>
        </p:spPr>
        <p:txBody>
          <a:bodyPr anchor="b" anchorCtr="0">
            <a:noAutofit/>
          </a:bodyPr>
          <a:lstStyle>
            <a:lvl1pPr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2800" y="6827520"/>
            <a:ext cx="11379200" cy="1733973"/>
          </a:xfrm>
        </p:spPr>
        <p:txBody>
          <a:bodyPr/>
          <a:lstStyle>
            <a:lvl1pPr marL="0" indent="0" algn="ctr">
              <a:spcAft>
                <a:spcPts val="0"/>
              </a:spcAft>
              <a:buNone/>
              <a:defRPr>
                <a:solidFill>
                  <a:schemeClr val="tx1"/>
                </a:solidFill>
              </a:defRPr>
            </a:lvl1pPr>
            <a:lvl2pPr marL="650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1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1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1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6/1/15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standardRu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7254" y="6502400"/>
            <a:ext cx="5310293" cy="216747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pictureStamp-Fram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66660">
            <a:off x="7307910" y="853105"/>
            <a:ext cx="2290250" cy="2880164"/>
          </a:xfrm>
          <a:prstGeom prst="rect">
            <a:avLst/>
          </a:prstGeom>
        </p:spPr>
      </p:pic>
      <p:pic>
        <p:nvPicPr>
          <p:cNvPr id="11" name="Picture 10" descr="pictureStamp-Fram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29776">
            <a:off x="2947942" y="789883"/>
            <a:ext cx="2290250" cy="2880164"/>
          </a:xfrm>
          <a:prstGeom prst="rect">
            <a:avLst/>
          </a:prstGeom>
        </p:spPr>
      </p:pic>
      <p:sp>
        <p:nvSpPr>
          <p:cNvPr id="12" name="Picture Placeholder 2"/>
          <p:cNvSpPr>
            <a:spLocks noGrp="1"/>
          </p:cNvSpPr>
          <p:nvPr>
            <p:ph type="pic" idx="14"/>
          </p:nvPr>
        </p:nvSpPr>
        <p:spPr>
          <a:xfrm rot="21254634">
            <a:off x="3208741" y="1046526"/>
            <a:ext cx="1768653" cy="2366874"/>
          </a:xfrm>
          <a:solidFill>
            <a:srgbClr val="FFFFFF">
              <a:shade val="85000"/>
            </a:srgbClr>
          </a:solidFill>
          <a:ln w="114300" cap="sq">
            <a:noFill/>
            <a:miter lim="800000"/>
          </a:ln>
          <a:effectLst/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700"/>
            </a:lvl1pPr>
            <a:lvl2pPr marL="650230" indent="0">
              <a:buNone/>
              <a:defRPr sz="4000"/>
            </a:lvl2pPr>
            <a:lvl3pPr marL="1300460" indent="0">
              <a:buNone/>
              <a:defRPr sz="3400"/>
            </a:lvl3pPr>
            <a:lvl4pPr marL="1950690" indent="0">
              <a:buNone/>
              <a:defRPr sz="2800"/>
            </a:lvl4pPr>
            <a:lvl5pPr marL="2600919" indent="0">
              <a:buNone/>
              <a:defRPr sz="2800"/>
            </a:lvl5pPr>
            <a:lvl6pPr marL="3251149" indent="0">
              <a:buNone/>
              <a:defRPr sz="2800"/>
            </a:lvl6pPr>
            <a:lvl7pPr marL="3901379" indent="0">
              <a:buNone/>
              <a:defRPr sz="2800"/>
            </a:lvl7pPr>
            <a:lvl8pPr marL="4551609" indent="0">
              <a:buNone/>
              <a:defRPr sz="2800"/>
            </a:lvl8pPr>
            <a:lvl9pPr marL="5201839" indent="0">
              <a:buNone/>
              <a:defRPr sz="28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3" name="Picture Placeholder 2"/>
          <p:cNvSpPr>
            <a:spLocks noGrp="1"/>
          </p:cNvSpPr>
          <p:nvPr>
            <p:ph type="pic" idx="15"/>
          </p:nvPr>
        </p:nvSpPr>
        <p:spPr>
          <a:xfrm rot="21315648">
            <a:off x="7568708" y="1109748"/>
            <a:ext cx="1768653" cy="2366874"/>
          </a:xfrm>
          <a:solidFill>
            <a:srgbClr val="FFFFFF">
              <a:shade val="85000"/>
            </a:srgbClr>
          </a:solidFill>
          <a:ln w="114300" cap="sq">
            <a:noFill/>
            <a:miter lim="800000"/>
          </a:ln>
          <a:effectLst/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700"/>
            </a:lvl1pPr>
            <a:lvl2pPr marL="650230" indent="0">
              <a:buNone/>
              <a:defRPr sz="4000"/>
            </a:lvl2pPr>
            <a:lvl3pPr marL="1300460" indent="0">
              <a:buNone/>
              <a:defRPr sz="3400"/>
            </a:lvl3pPr>
            <a:lvl4pPr marL="1950690" indent="0">
              <a:buNone/>
              <a:defRPr sz="2800"/>
            </a:lvl4pPr>
            <a:lvl5pPr marL="2600919" indent="0">
              <a:buNone/>
              <a:defRPr sz="2800"/>
            </a:lvl5pPr>
            <a:lvl6pPr marL="3251149" indent="0">
              <a:buNone/>
              <a:defRPr sz="2800"/>
            </a:lvl6pPr>
            <a:lvl7pPr marL="3901379" indent="0">
              <a:buNone/>
              <a:defRPr sz="2800"/>
            </a:lvl7pPr>
            <a:lvl8pPr marL="4551609" indent="0">
              <a:buNone/>
              <a:defRPr sz="2800"/>
            </a:lvl8pPr>
            <a:lvl9pPr marL="5201839" indent="0">
              <a:buNone/>
              <a:defRPr sz="28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pic>
        <p:nvPicPr>
          <p:cNvPr id="14" name="Picture 13" descr="pictureStamp-Fram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1790">
            <a:off x="5108570" y="1331222"/>
            <a:ext cx="2290250" cy="2880164"/>
          </a:xfrm>
          <a:prstGeom prst="rect">
            <a:avLst/>
          </a:prstGeom>
        </p:spPr>
      </p:pic>
      <p:sp>
        <p:nvSpPr>
          <p:cNvPr id="17" name="Picture Placeholder 2"/>
          <p:cNvSpPr>
            <a:spLocks noGrp="1"/>
          </p:cNvSpPr>
          <p:nvPr>
            <p:ph type="pic" idx="17"/>
          </p:nvPr>
        </p:nvSpPr>
        <p:spPr>
          <a:xfrm rot="100778">
            <a:off x="5369368" y="1587865"/>
            <a:ext cx="1768653" cy="2366874"/>
          </a:xfrm>
          <a:solidFill>
            <a:srgbClr val="FFFFFF">
              <a:shade val="85000"/>
            </a:srgbClr>
          </a:solidFill>
          <a:ln w="114300" cap="sq">
            <a:noFill/>
            <a:miter lim="800000"/>
          </a:ln>
          <a:effectLst/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700"/>
            </a:lvl1pPr>
            <a:lvl2pPr marL="650230" indent="0">
              <a:buNone/>
              <a:defRPr sz="4000"/>
            </a:lvl2pPr>
            <a:lvl3pPr marL="1300460" indent="0">
              <a:buNone/>
              <a:defRPr sz="3400"/>
            </a:lvl3pPr>
            <a:lvl4pPr marL="1950690" indent="0">
              <a:buNone/>
              <a:defRPr sz="2800"/>
            </a:lvl4pPr>
            <a:lvl5pPr marL="2600919" indent="0">
              <a:buNone/>
              <a:defRPr sz="2800"/>
            </a:lvl5pPr>
            <a:lvl6pPr marL="3251149" indent="0">
              <a:buNone/>
              <a:defRPr sz="2800"/>
            </a:lvl6pPr>
            <a:lvl7pPr marL="3901379" indent="0">
              <a:buNone/>
              <a:defRPr sz="2800"/>
            </a:lvl7pPr>
            <a:lvl8pPr marL="4551609" indent="0">
              <a:buNone/>
              <a:defRPr sz="2800"/>
            </a:lvl8pPr>
            <a:lvl9pPr marL="5201839" indent="0">
              <a:buNone/>
              <a:defRPr sz="28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824284"/>
            <a:ext cx="11379200" cy="2727396"/>
          </a:xfrm>
        </p:spPr>
        <p:txBody>
          <a:bodyPr anchor="b" anchorCtr="0">
            <a:noAutofit/>
          </a:bodyPr>
          <a:lstStyle>
            <a:lvl1pPr algn="ctr">
              <a:defRPr sz="8000" b="0" cap="none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5182796"/>
            <a:ext cx="11379200" cy="1185732"/>
          </a:xfrm>
        </p:spPr>
        <p:txBody>
          <a:bodyPr anchor="t" anchorCtr="0"/>
          <a:lstStyle>
            <a:lvl1pPr marL="0" indent="0" algn="ctr">
              <a:spcAft>
                <a:spcPts val="0"/>
              </a:spcAft>
              <a:buNone/>
              <a:defRPr sz="2800" cap="none" baseline="0">
                <a:solidFill>
                  <a:schemeClr val="tx1"/>
                </a:solidFill>
              </a:defRPr>
            </a:lvl1pPr>
            <a:lvl2pPr marL="65023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6/1/15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standardRu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7254" y="4768427"/>
            <a:ext cx="5310293" cy="216747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390596"/>
            <a:ext cx="11379200" cy="1625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2754490"/>
            <a:ext cx="5331968" cy="5834098"/>
          </a:xfrm>
        </p:spPr>
        <p:txBody>
          <a:bodyPr>
            <a:normAutofit/>
          </a:bodyPr>
          <a:lstStyle>
            <a:lvl1pPr>
              <a:spcAft>
                <a:spcPts val="2276"/>
              </a:spcAft>
              <a:defRPr sz="2800"/>
            </a:lvl1pPr>
            <a:lvl2pPr>
              <a:defRPr sz="2600"/>
            </a:lvl2pPr>
            <a:lvl3pPr>
              <a:defRPr sz="2600"/>
            </a:lvl3pPr>
            <a:lvl4pPr>
              <a:defRPr sz="2600"/>
            </a:lvl4pPr>
            <a:lvl5pPr>
              <a:defRPr sz="2600"/>
            </a:lvl5pPr>
            <a:lvl6pPr marL="3257923" indent="-657004">
              <a:defRPr sz="2600"/>
            </a:lvl6pPr>
            <a:lvl7pPr marL="3257923" indent="-657004">
              <a:defRPr sz="2600"/>
            </a:lvl7pPr>
            <a:lvl8pPr marL="3257923" indent="-657004">
              <a:defRPr sz="2600"/>
            </a:lvl8pPr>
            <a:lvl9pPr marL="3257923" indent="-657004"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60032" y="2754490"/>
            <a:ext cx="5331968" cy="5834098"/>
          </a:xfrm>
        </p:spPr>
        <p:txBody>
          <a:bodyPr>
            <a:normAutofit/>
          </a:bodyPr>
          <a:lstStyle>
            <a:lvl1pPr>
              <a:spcAft>
                <a:spcPts val="2276"/>
              </a:spcAft>
              <a:defRPr sz="2800"/>
            </a:lvl1pPr>
            <a:lvl2pPr>
              <a:defRPr sz="2600"/>
            </a:lvl2pPr>
            <a:lvl3pPr>
              <a:defRPr sz="2600"/>
            </a:lvl3pPr>
            <a:lvl4pPr>
              <a:defRPr sz="2600"/>
            </a:lvl4pPr>
            <a:lvl5pPr>
              <a:defRPr sz="2600"/>
            </a:lvl5pPr>
            <a:lvl6pPr marL="3257923" indent="-657004">
              <a:defRPr sz="2600"/>
            </a:lvl6pPr>
            <a:lvl7pPr marL="3257923" indent="-657004">
              <a:defRPr sz="2600"/>
            </a:lvl7pPr>
            <a:lvl8pPr marL="3257923" indent="-657004">
              <a:defRPr sz="2600"/>
            </a:lvl8pPr>
            <a:lvl9pPr marL="3257923" indent="-657004"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6/1/15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standardRu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7254" y="2167467"/>
            <a:ext cx="5310293" cy="216747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390596"/>
            <a:ext cx="1137920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666436"/>
            <a:ext cx="5331968" cy="909884"/>
          </a:xfrm>
        </p:spPr>
        <p:txBody>
          <a:bodyPr anchor="ctr" anchorCtr="0">
            <a:noAutofit/>
          </a:bodyPr>
          <a:lstStyle>
            <a:lvl1pPr marL="0" indent="0" algn="ctr">
              <a:spcAft>
                <a:spcPts val="0"/>
              </a:spcAft>
              <a:buNone/>
              <a:defRPr sz="3400" b="0"/>
            </a:lvl1pPr>
            <a:lvl2pPr marL="650230" indent="0">
              <a:buNone/>
              <a:defRPr sz="2800" b="1"/>
            </a:lvl2pPr>
            <a:lvl3pPr marL="1300460" indent="0">
              <a:buNone/>
              <a:defRPr sz="2600" b="1"/>
            </a:lvl3pPr>
            <a:lvl4pPr marL="1950690" indent="0">
              <a:buNone/>
              <a:defRPr sz="2300" b="1"/>
            </a:lvl4pPr>
            <a:lvl5pPr marL="2600919" indent="0">
              <a:buNone/>
              <a:defRPr sz="2300" b="1"/>
            </a:lvl5pPr>
            <a:lvl6pPr marL="3251149" indent="0">
              <a:buNone/>
              <a:defRPr sz="2300" b="1"/>
            </a:lvl6pPr>
            <a:lvl7pPr marL="3901379" indent="0">
              <a:buNone/>
              <a:defRPr sz="2300" b="1"/>
            </a:lvl7pPr>
            <a:lvl8pPr marL="4551609" indent="0">
              <a:buNone/>
              <a:defRPr sz="2300" b="1"/>
            </a:lvl8pPr>
            <a:lvl9pPr marL="5201839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2800" y="3684694"/>
            <a:ext cx="5331968" cy="4903893"/>
          </a:xfrm>
        </p:spPr>
        <p:txBody>
          <a:bodyPr>
            <a:normAutofit/>
          </a:bodyPr>
          <a:lstStyle>
            <a:lvl1pPr>
              <a:spcAft>
                <a:spcPts val="1991"/>
              </a:spcAft>
              <a:defRPr sz="2600"/>
            </a:lvl1pPr>
            <a:lvl2pPr>
              <a:defRPr sz="2600"/>
            </a:lvl2pPr>
            <a:lvl3pPr>
              <a:defRPr sz="2600"/>
            </a:lvl3pPr>
            <a:lvl4pPr>
              <a:defRPr sz="2600"/>
            </a:lvl4pPr>
            <a:lvl5pPr>
              <a:defRPr sz="2600"/>
            </a:lvl5pPr>
            <a:lvl6pPr marL="3257923" indent="-657004">
              <a:defRPr sz="2600"/>
            </a:lvl6pPr>
            <a:lvl7pPr marL="3257923" indent="-657004">
              <a:defRPr sz="2600"/>
            </a:lvl7pPr>
            <a:lvl8pPr marL="3257923" indent="-657004">
              <a:defRPr sz="2600"/>
            </a:lvl8pPr>
            <a:lvl9pPr marL="3257923" indent="-657004"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60032" y="2666436"/>
            <a:ext cx="5331968" cy="909884"/>
          </a:xfrm>
        </p:spPr>
        <p:txBody>
          <a:bodyPr anchor="ctr" anchorCtr="0">
            <a:noAutofit/>
          </a:bodyPr>
          <a:lstStyle>
            <a:lvl1pPr marL="0" indent="0" algn="ctr">
              <a:spcAft>
                <a:spcPts val="0"/>
              </a:spcAft>
              <a:buNone/>
              <a:defRPr sz="3400" b="0"/>
            </a:lvl1pPr>
            <a:lvl2pPr marL="650230" indent="0">
              <a:buNone/>
              <a:defRPr sz="2800" b="1"/>
            </a:lvl2pPr>
            <a:lvl3pPr marL="1300460" indent="0">
              <a:buNone/>
              <a:defRPr sz="2600" b="1"/>
            </a:lvl3pPr>
            <a:lvl4pPr marL="1950690" indent="0">
              <a:buNone/>
              <a:defRPr sz="2300" b="1"/>
            </a:lvl4pPr>
            <a:lvl5pPr marL="2600919" indent="0">
              <a:buNone/>
              <a:defRPr sz="2300" b="1"/>
            </a:lvl5pPr>
            <a:lvl6pPr marL="3251149" indent="0">
              <a:buNone/>
              <a:defRPr sz="2300" b="1"/>
            </a:lvl6pPr>
            <a:lvl7pPr marL="3901379" indent="0">
              <a:buNone/>
              <a:defRPr sz="2300" b="1"/>
            </a:lvl7pPr>
            <a:lvl8pPr marL="4551609" indent="0">
              <a:buNone/>
              <a:defRPr sz="2300" b="1"/>
            </a:lvl8pPr>
            <a:lvl9pPr marL="5201839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60032" y="3684694"/>
            <a:ext cx="5331968" cy="4903893"/>
          </a:xfrm>
        </p:spPr>
        <p:txBody>
          <a:bodyPr>
            <a:normAutofit/>
          </a:bodyPr>
          <a:lstStyle>
            <a:lvl1pPr>
              <a:spcAft>
                <a:spcPts val="1991"/>
              </a:spcAft>
              <a:defRPr sz="2600"/>
            </a:lvl1pPr>
            <a:lvl2pPr>
              <a:defRPr sz="2600"/>
            </a:lvl2pPr>
            <a:lvl3pPr>
              <a:defRPr sz="2600"/>
            </a:lvl3pPr>
            <a:lvl4pPr>
              <a:defRPr sz="2600"/>
            </a:lvl4pPr>
            <a:lvl5pPr>
              <a:defRPr sz="2600"/>
            </a:lvl5pPr>
            <a:lvl6pPr marL="3257923" indent="-657004">
              <a:defRPr sz="2600"/>
            </a:lvl6pPr>
            <a:lvl7pPr marL="3257923" indent="-657004">
              <a:defRPr sz="2600"/>
            </a:lvl7pPr>
            <a:lvl8pPr marL="3257923" indent="-657004">
              <a:defRPr sz="2600"/>
            </a:lvl8pPr>
            <a:lvl9pPr marL="3257923" indent="-657004"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6/1/15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 descr="standardRu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7254" y="2167467"/>
            <a:ext cx="5310293" cy="216747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6/1/15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6/1/15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862" y="631115"/>
            <a:ext cx="5331968" cy="2428838"/>
          </a:xfrm>
        </p:spPr>
        <p:txBody>
          <a:bodyPr anchor="b">
            <a:noAutofit/>
          </a:bodyPr>
          <a:lstStyle>
            <a:lvl1pPr algn="ctr">
              <a:defRPr sz="51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65769" y="611991"/>
            <a:ext cx="5331968" cy="7976596"/>
          </a:xfrm>
        </p:spPr>
        <p:txBody>
          <a:bodyPr>
            <a:normAutofit/>
          </a:bodyPr>
          <a:lstStyle>
            <a:lvl1pPr>
              <a:defRPr sz="3400"/>
            </a:lvl1pPr>
            <a:lvl2pPr>
              <a:defRPr sz="31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 marL="3257923" indent="-657004">
              <a:defRPr sz="2800"/>
            </a:lvl6pPr>
            <a:lvl7pPr marL="3257923" indent="-657004">
              <a:defRPr sz="2800"/>
            </a:lvl7pPr>
            <a:lvl8pPr marL="3257923" indent="-657004">
              <a:defRPr sz="2800"/>
            </a:lvl8pPr>
            <a:lvl9pPr marL="3257923" indent="-657004"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862" y="3633693"/>
            <a:ext cx="5331968" cy="4475183"/>
          </a:xfrm>
        </p:spPr>
        <p:txBody>
          <a:bodyPr>
            <a:normAutofit/>
          </a:bodyPr>
          <a:lstStyle>
            <a:lvl1pPr marL="0" indent="0" algn="ctr">
              <a:spcAft>
                <a:spcPts val="1422"/>
              </a:spcAft>
              <a:buNone/>
              <a:defRPr sz="2600"/>
            </a:lvl1pPr>
            <a:lvl2pPr marL="650230" indent="0">
              <a:buNone/>
              <a:defRPr sz="1700"/>
            </a:lvl2pPr>
            <a:lvl3pPr marL="1300460" indent="0">
              <a:buNone/>
              <a:defRPr sz="1400"/>
            </a:lvl3pPr>
            <a:lvl4pPr marL="1950690" indent="0">
              <a:buNone/>
              <a:defRPr sz="1300"/>
            </a:lvl4pPr>
            <a:lvl5pPr marL="2600919" indent="0">
              <a:buNone/>
              <a:defRPr sz="1300"/>
            </a:lvl5pPr>
            <a:lvl6pPr marL="3251149" indent="0">
              <a:buNone/>
              <a:defRPr sz="1300"/>
            </a:lvl6pPr>
            <a:lvl7pPr marL="3901379" indent="0">
              <a:buNone/>
              <a:defRPr sz="1300"/>
            </a:lvl7pPr>
            <a:lvl8pPr marL="4551609" indent="0">
              <a:buNone/>
              <a:defRPr sz="1300"/>
            </a:lvl8pPr>
            <a:lvl9pPr marL="5201839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6/1/15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shortRu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9233" y="3279088"/>
            <a:ext cx="3549227" cy="135467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8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9.xml"/><Relationship Id="rId3" Type="http://schemas.openxmlformats.org/officeDocument/2006/relationships/slideLayout" Target="../slideLayouts/slideLayout20.xml"/><Relationship Id="rId4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5.xml"/><Relationship Id="rId9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PageOverlay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2800" y="8759116"/>
            <a:ext cx="4551680" cy="519289"/>
          </a:xfrm>
          <a:prstGeom prst="rect">
            <a:avLst/>
          </a:prstGeom>
        </p:spPr>
        <p:txBody>
          <a:bodyPr vert="horz" lIns="130046" tIns="65023" rIns="130046" bIns="65023" rtlCol="0" anchor="ctr"/>
          <a:lstStyle>
            <a:lvl1pPr algn="l">
              <a:defRPr sz="17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2800" y="390596"/>
            <a:ext cx="11379200" cy="1625600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709333"/>
            <a:ext cx="11379200" cy="5852160"/>
          </a:xfrm>
          <a:prstGeom prst="rect">
            <a:avLst/>
          </a:prstGeom>
        </p:spPr>
        <p:txBody>
          <a:bodyPr vert="horz" lIns="130046" tIns="65023" rIns="130046" bIns="65023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40320" y="8759116"/>
            <a:ext cx="4551680" cy="519289"/>
          </a:xfrm>
          <a:prstGeom prst="rect">
            <a:avLst/>
          </a:prstGeom>
        </p:spPr>
        <p:txBody>
          <a:bodyPr vert="horz" lIns="130046" tIns="65023" rIns="130046" bIns="65023" rtlCol="0" anchor="ctr"/>
          <a:lstStyle>
            <a:lvl1pPr algn="r">
              <a:defRPr sz="1700">
                <a:solidFill>
                  <a:schemeClr val="bg2"/>
                </a:solidFill>
              </a:defRPr>
            </a:lvl1pPr>
          </a:lstStyle>
          <a:p>
            <a:fld id="{D728701E-CAF4-4159-9B3E-41C86DFFA30D}" type="datetimeFigureOut">
              <a:rPr lang="en-US" smtClean="0"/>
              <a:t>6/1/15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54624" y="8759116"/>
            <a:ext cx="1495552" cy="519289"/>
          </a:xfrm>
          <a:prstGeom prst="rect">
            <a:avLst/>
          </a:prstGeom>
        </p:spPr>
        <p:txBody>
          <a:bodyPr vert="horz" lIns="130046" tIns="65023" rIns="130046" bIns="65023" rtlCol="0" anchor="ctr"/>
          <a:lstStyle>
            <a:lvl1pPr algn="ctr">
              <a:defRPr sz="1700">
                <a:solidFill>
                  <a:schemeClr val="bg2"/>
                </a:solidFill>
              </a:defRPr>
            </a:lvl1pPr>
          </a:lstStyle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xStyles>
    <p:titleStyle>
      <a:lvl1pPr algn="ctr" defTabSz="1300460" rtl="0" eaLnBrk="1" latinLnBrk="0" hangingPunct="1">
        <a:spcBef>
          <a:spcPct val="0"/>
        </a:spcBef>
        <a:buNone/>
        <a:defRPr sz="7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50230" indent="-650230" algn="l" defTabSz="1300460" rtl="0" eaLnBrk="1" latinLnBrk="0" hangingPunct="1">
        <a:spcBef>
          <a:spcPts val="0"/>
        </a:spcBef>
        <a:spcAft>
          <a:spcPts val="2844"/>
        </a:spcAft>
        <a:buFont typeface="Wingdings 2" pitchFamily="18" charset="2"/>
        <a:buChar char=""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1300460" indent="-650230" algn="l" defTabSz="1300460" rtl="0" eaLnBrk="1" latinLnBrk="0" hangingPunct="1">
        <a:spcBef>
          <a:spcPts val="0"/>
        </a:spcBef>
        <a:spcAft>
          <a:spcPts val="1422"/>
        </a:spcAft>
        <a:buClr>
          <a:schemeClr val="bg2"/>
        </a:buClr>
        <a:buFont typeface="Wingdings 2" pitchFamily="18" charset="2"/>
        <a:buChar char="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950690" indent="-650230" algn="l" defTabSz="1300460" rtl="0" eaLnBrk="1" latinLnBrk="0" hangingPunct="1">
        <a:spcBef>
          <a:spcPts val="0"/>
        </a:spcBef>
        <a:spcAft>
          <a:spcPts val="1422"/>
        </a:spcAft>
        <a:buFont typeface="Wingdings 2" pitchFamily="18" charset="2"/>
        <a:buChar char="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600919" indent="-650230" algn="l" defTabSz="1300460" rtl="0" eaLnBrk="1" latinLnBrk="0" hangingPunct="1">
        <a:spcBef>
          <a:spcPts val="0"/>
        </a:spcBef>
        <a:spcAft>
          <a:spcPts val="1422"/>
        </a:spcAft>
        <a:buClr>
          <a:schemeClr val="bg2"/>
        </a:buClr>
        <a:buFont typeface="Wingdings 2" pitchFamily="18" charset="2"/>
        <a:buChar char="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3251149" indent="-650230" algn="l" defTabSz="1300460" rtl="0" eaLnBrk="1" latinLnBrk="0" hangingPunct="1">
        <a:spcBef>
          <a:spcPts val="0"/>
        </a:spcBef>
        <a:spcAft>
          <a:spcPts val="1422"/>
        </a:spcAft>
        <a:buFont typeface="Wingdings 2" pitchFamily="18" charset="2"/>
        <a:buChar char="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901379" indent="-657004" algn="l" defTabSz="1300460" rtl="0" eaLnBrk="1" latinLnBrk="0" hangingPunct="1">
        <a:spcBef>
          <a:spcPts val="0"/>
        </a:spcBef>
        <a:spcAft>
          <a:spcPts val="853"/>
        </a:spcAft>
        <a:buClr>
          <a:schemeClr val="bg2"/>
        </a:buClr>
        <a:buFont typeface="Wingdings 2" pitchFamily="18" charset="2"/>
        <a:buChar char="ò"/>
        <a:defRPr lang="en-US" sz="26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4558383" indent="-657004" algn="l" defTabSz="1300460" rtl="0" eaLnBrk="1" latinLnBrk="0" hangingPunct="1">
        <a:spcBef>
          <a:spcPts val="0"/>
        </a:spcBef>
        <a:spcAft>
          <a:spcPts val="853"/>
        </a:spcAft>
        <a:buFont typeface="Wingdings 2" pitchFamily="18" charset="2"/>
        <a:buChar char="ò"/>
        <a:defRPr lang="en-US" sz="2600" kern="120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5201839" indent="-657004" algn="l" defTabSz="1300460" rtl="0" eaLnBrk="1" latinLnBrk="0" hangingPunct="1">
        <a:spcBef>
          <a:spcPts val="0"/>
        </a:spcBef>
        <a:spcAft>
          <a:spcPts val="853"/>
        </a:spcAft>
        <a:buClr>
          <a:schemeClr val="bg2"/>
        </a:buClr>
        <a:buFont typeface="Wingdings 2" pitchFamily="18" charset="2"/>
        <a:buChar char="ò"/>
        <a:defRPr lang="en-US" sz="2600" kern="1200" dirty="0" smtClean="0">
          <a:solidFill>
            <a:schemeClr val="tx1"/>
          </a:solidFill>
          <a:latin typeface="+mn-lt"/>
          <a:ea typeface="+mn-ea"/>
          <a:cs typeface="+mn-cs"/>
        </a:defRPr>
      </a:lvl8pPr>
      <a:lvl9pPr marL="5858842" indent="-657004" algn="l" defTabSz="1300460" rtl="0" eaLnBrk="1" latinLnBrk="0" hangingPunct="1">
        <a:spcBef>
          <a:spcPts val="0"/>
        </a:spcBef>
        <a:spcAft>
          <a:spcPts val="853"/>
        </a:spcAft>
        <a:buFont typeface="Wingdings 2" pitchFamily="18" charset="2"/>
        <a:buChar char="ò"/>
        <a:defRPr lang="en-US" sz="2600" kern="1200" dirty="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3386" y="7183122"/>
            <a:ext cx="5083388" cy="2570479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39" tIns="65020" rIns="130039" bIns="65020" rtlCol="0" anchor="ctr"/>
          <a:lstStyle/>
          <a:p>
            <a:pPr defTabSz="650197" rtl="0"/>
            <a:endParaRPr lang="en-US" sz="2600" kern="1200">
              <a:solidFill>
                <a:prstClr val="white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3385" y="7184060"/>
            <a:ext cx="13008185" cy="2569542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39" tIns="65020" rIns="130039" bIns="65020" rtlCol="0" anchor="ctr"/>
          <a:lstStyle/>
          <a:p>
            <a:pPr defTabSz="650197" rtl="0"/>
            <a:endParaRPr lang="en-US" sz="2600" kern="120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0432" y="520192"/>
            <a:ext cx="10696448" cy="780288"/>
          </a:xfrm>
          <a:prstGeom prst="rect">
            <a:avLst/>
          </a:prstGeom>
        </p:spPr>
        <p:txBody>
          <a:bodyPr vert="horz" lIns="130039" tIns="65020" rIns="130039" bIns="650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0432" y="1565340"/>
            <a:ext cx="10696448" cy="5091341"/>
          </a:xfrm>
          <a:prstGeom prst="rect">
            <a:avLst/>
          </a:prstGeom>
        </p:spPr>
        <p:txBody>
          <a:bodyPr vert="horz" lIns="130039" tIns="65020" rIns="130039" bIns="650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86106" y="8349081"/>
            <a:ext cx="3095142" cy="286106"/>
          </a:xfrm>
          <a:prstGeom prst="rect">
            <a:avLst/>
          </a:prstGeom>
        </p:spPr>
        <p:txBody>
          <a:bodyPr vert="horz" lIns="130039" tIns="65020" rIns="130039" bIns="65020" rtlCol="0" anchor="ctr"/>
          <a:lstStyle>
            <a:lvl1pPr algn="l">
              <a:defRPr sz="1700">
                <a:solidFill>
                  <a:srgbClr val="FFFFFF"/>
                </a:solidFill>
              </a:defRPr>
            </a:lvl1pPr>
          </a:lstStyle>
          <a:p>
            <a:pPr defTabSz="650197" rtl="0"/>
            <a:fld id="{778779DD-057F-9144-8417-ACE98EC0A008}" type="datetimeFigureOut">
              <a:rPr lang="en-US" kern="1200" smtClean="0"/>
              <a:pPr defTabSz="650197" rtl="0"/>
              <a:t>6/1/15</a:t>
            </a:fld>
            <a:endParaRPr lang="en-US" kern="12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02686" y="8938840"/>
            <a:ext cx="6719147" cy="390144"/>
          </a:xfrm>
          <a:prstGeom prst="rect">
            <a:avLst/>
          </a:prstGeom>
        </p:spPr>
        <p:txBody>
          <a:bodyPr vert="horz" lIns="130039" tIns="65020" rIns="130039" bIns="65020" rtlCol="0" anchor="ctr"/>
          <a:lstStyle>
            <a:lvl1pPr algn="r">
              <a:defRPr sz="1400" cap="all" spc="284" baseline="0">
                <a:solidFill>
                  <a:srgbClr val="FFFFFF"/>
                </a:solidFill>
              </a:defRPr>
            </a:lvl1pPr>
          </a:lstStyle>
          <a:p>
            <a:pPr defTabSz="650197" rtl="0"/>
            <a:endParaRPr lang="en-US" kern="12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948143" y="8776280"/>
            <a:ext cx="715264" cy="715264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13005" tIns="13005" rIns="13005" bIns="13005" rtlCol="0" anchor="ctr">
            <a:normAutofit/>
          </a:bodyPr>
          <a:lstStyle>
            <a:lvl1pPr algn="ctr">
              <a:defRPr sz="2300">
                <a:solidFill>
                  <a:srgbClr val="FFFFFF"/>
                </a:solidFill>
              </a:defRPr>
            </a:lvl1pPr>
          </a:lstStyle>
          <a:p>
            <a:pPr defTabSz="650197" rtl="0"/>
            <a:fld id="{17243392-1532-284E-A27E-241C1A02AC97}" type="slidenum">
              <a:rPr lang="en-US" kern="1200" smtClean="0"/>
              <a:pPr defTabSz="650197" rtl="0"/>
              <a:t>‹#›</a:t>
            </a:fld>
            <a:endParaRPr lang="en-US" kern="1200"/>
          </a:p>
        </p:txBody>
      </p:sp>
    </p:spTree>
    <p:extLst>
      <p:ext uri="{BB962C8B-B14F-4D97-AF65-F5344CB8AC3E}">
        <p14:creationId xmlns:p14="http://schemas.microsoft.com/office/powerpoint/2010/main" val="1348140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1300393" rtl="0" eaLnBrk="1" latinLnBrk="0" hangingPunct="1"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647" indent="-487647" algn="l" defTabSz="1300393" rtl="0" eaLnBrk="1" latinLnBrk="0" hangingPunct="1">
        <a:spcBef>
          <a:spcPts val="1138"/>
        </a:spcBef>
        <a:buFont typeface="Arial" pitchFamily="34" charset="0"/>
        <a:buNone/>
        <a:defRPr sz="23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247075" indent="-247075" algn="l" defTabSz="1300393" rtl="0" eaLnBrk="1" latinLnBrk="0" hangingPunct="1">
        <a:spcBef>
          <a:spcPts val="427"/>
        </a:spcBef>
        <a:buClr>
          <a:schemeClr val="accent2"/>
        </a:buClr>
        <a:buFont typeface="Wingdings" pitchFamily="2" charset="2"/>
        <a:buChar char="§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572172" indent="-234071" algn="l" defTabSz="1300393" rtl="0" eaLnBrk="1" latinLnBrk="0" hangingPunct="1">
        <a:spcBef>
          <a:spcPts val="427"/>
        </a:spcBef>
        <a:buClr>
          <a:schemeClr val="accent2"/>
        </a:buClr>
        <a:buFont typeface="Wingdings" pitchFamily="2" charset="2"/>
        <a:buChar char="§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897272" indent="-234071" algn="l" defTabSz="1300393" rtl="0" eaLnBrk="1" latinLnBrk="0" hangingPunct="1">
        <a:spcBef>
          <a:spcPts val="427"/>
        </a:spcBef>
        <a:buClr>
          <a:schemeClr val="accent2"/>
        </a:buClr>
        <a:buFont typeface="Wingdings" pitchFamily="2" charset="2"/>
        <a:buChar char="§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1222370" indent="-247075" algn="l" defTabSz="1300393" rtl="0" eaLnBrk="1" latinLnBrk="0" hangingPunct="1">
        <a:spcBef>
          <a:spcPts val="427"/>
        </a:spcBef>
        <a:buClr>
          <a:schemeClr val="accent2"/>
        </a:buClr>
        <a:buFont typeface="Wingdings" pitchFamily="2" charset="2"/>
        <a:buChar char="§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1560472" indent="-247075" algn="l" defTabSz="1300393" rtl="0" eaLnBrk="1" latinLnBrk="0" hangingPunct="1">
        <a:spcBef>
          <a:spcPts val="427"/>
        </a:spcBef>
        <a:buClr>
          <a:schemeClr val="accent2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924582" indent="-234071" algn="l" defTabSz="1300393" rtl="0" eaLnBrk="1" latinLnBrk="0" hangingPunct="1">
        <a:spcBef>
          <a:spcPts val="427"/>
        </a:spcBef>
        <a:buClr>
          <a:schemeClr val="accent2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2249680" indent="-234071" algn="l" defTabSz="1300393" rtl="0" eaLnBrk="1" latinLnBrk="0" hangingPunct="1">
        <a:spcBef>
          <a:spcPts val="427"/>
        </a:spcBef>
        <a:buClr>
          <a:schemeClr val="accent2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548770" indent="-234071" algn="l" defTabSz="1300393" rtl="0" eaLnBrk="1" latinLnBrk="0" hangingPunct="1">
        <a:spcBef>
          <a:spcPts val="427"/>
        </a:spcBef>
        <a:buClr>
          <a:schemeClr val="accent2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39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197" algn="l" defTabSz="130039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393" algn="l" defTabSz="130039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590" algn="l" defTabSz="130039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786" algn="l" defTabSz="130039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0983" algn="l" defTabSz="130039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180" algn="l" defTabSz="130039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376" algn="l" defTabSz="130039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1573" algn="l" defTabSz="130039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28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31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32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35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3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38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title"/>
          </p:nvPr>
        </p:nvSpPr>
        <p:spPr>
          <a:xfrm>
            <a:off x="1270000" y="3027906"/>
            <a:ext cx="10464800" cy="4428312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>
              <a:defRPr sz="1800"/>
            </a:pPr>
            <a:r>
              <a:rPr lang="en-US" sz="8800" dirty="0" smtClean="0"/>
              <a:t>Study Abroad Recognition </a:t>
            </a:r>
            <a:br>
              <a:rPr lang="en-US" sz="8800" dirty="0" smtClean="0"/>
            </a:br>
            <a:r>
              <a:rPr lang="en-US" sz="8800" dirty="0" smtClean="0"/>
              <a:t>2015</a:t>
            </a:r>
            <a:endParaRPr sz="8800" dirty="0"/>
          </a:p>
        </p:txBody>
      </p:sp>
      <p:sp>
        <p:nvSpPr>
          <p:cNvPr id="33" name="Shape 33"/>
          <p:cNvSpPr>
            <a:spLocks noGrp="1"/>
          </p:cNvSpPr>
          <p:nvPr>
            <p:ph type="body" idx="1"/>
          </p:nvPr>
        </p:nvSpPr>
        <p:spPr>
          <a:xfrm>
            <a:off x="1270000" y="2462756"/>
            <a:ext cx="10464800" cy="11303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>
              <a:defRPr sz="1800"/>
            </a:pPr>
            <a:r>
              <a:rPr lang="en-US" sz="4000" dirty="0" smtClean="0"/>
              <a:t>School of Communication</a:t>
            </a:r>
            <a:endParaRPr sz="4000" dirty="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8281" y="1781909"/>
            <a:ext cx="5757198" cy="780288"/>
          </a:xfrm>
        </p:spPr>
        <p:txBody>
          <a:bodyPr/>
          <a:lstStyle/>
          <a:p>
            <a:r>
              <a:rPr lang="en-US" sz="5100" dirty="0"/>
              <a:t>Abigail Holmes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2883939" y="579408"/>
            <a:ext cx="1657809" cy="6534956"/>
          </a:xfrm>
        </p:spPr>
        <p:txBody>
          <a:bodyPr>
            <a:normAutofit/>
          </a:bodyPr>
          <a:lstStyle/>
          <a:p>
            <a:pPr indent="0"/>
            <a:r>
              <a:rPr lang="en-US" sz="4000" b="0" dirty="0"/>
              <a:t>Communication Intern at </a:t>
            </a:r>
            <a:r>
              <a:rPr lang="en-US" sz="4000" dirty="0"/>
              <a:t>Creative Media Learning</a:t>
            </a:r>
          </a:p>
        </p:txBody>
      </p:sp>
      <p:pic>
        <p:nvPicPr>
          <p:cNvPr id="4" name="Picture 3" descr="IMG_475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320" y="1467287"/>
            <a:ext cx="5428336" cy="4071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305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095" y="1781909"/>
            <a:ext cx="5757198" cy="780288"/>
          </a:xfrm>
        </p:spPr>
        <p:txBody>
          <a:bodyPr/>
          <a:lstStyle/>
          <a:p>
            <a:r>
              <a:rPr lang="en-US" sz="5100" dirty="0" err="1"/>
              <a:t>Brycen</a:t>
            </a:r>
            <a:r>
              <a:rPr lang="en-US" sz="5100" dirty="0"/>
              <a:t> Howard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2710752" y="579408"/>
            <a:ext cx="1657809" cy="6534956"/>
          </a:xfrm>
        </p:spPr>
        <p:txBody>
          <a:bodyPr>
            <a:normAutofit/>
          </a:bodyPr>
          <a:lstStyle/>
          <a:p>
            <a:pPr indent="0"/>
            <a:r>
              <a:rPr lang="en-US" sz="4000" b="0" dirty="0"/>
              <a:t>Communication Intern at </a:t>
            </a:r>
            <a:r>
              <a:rPr lang="en-US" sz="4000" dirty="0"/>
              <a:t>Lincoln Heritage Council</a:t>
            </a:r>
          </a:p>
        </p:txBody>
      </p:sp>
      <p:pic>
        <p:nvPicPr>
          <p:cNvPr id="4" name="Picture 3" descr="BrycenHoward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220" y="1435556"/>
            <a:ext cx="5658098" cy="424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95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6727" y="1781909"/>
            <a:ext cx="5757198" cy="780288"/>
          </a:xfrm>
        </p:spPr>
        <p:txBody>
          <a:bodyPr/>
          <a:lstStyle/>
          <a:p>
            <a:r>
              <a:rPr lang="en-US" sz="5100" dirty="0"/>
              <a:t>Kim Jackson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2067539" y="1544251"/>
            <a:ext cx="3587503" cy="6534956"/>
          </a:xfrm>
        </p:spPr>
        <p:txBody>
          <a:bodyPr>
            <a:normAutofit/>
          </a:bodyPr>
          <a:lstStyle/>
          <a:p>
            <a:pPr indent="0"/>
            <a:r>
              <a:rPr lang="en-US" sz="4000" b="0" dirty="0"/>
              <a:t>Communication Intern at </a:t>
            </a:r>
            <a:r>
              <a:rPr lang="en-US" sz="4000" dirty="0" err="1" smtClean="0"/>
              <a:t>Bellarmine’s</a:t>
            </a:r>
            <a:r>
              <a:rPr lang="en-US" sz="4000" dirty="0" smtClean="0"/>
              <a:t> </a:t>
            </a:r>
            <a:r>
              <a:rPr lang="en-US" sz="4000" dirty="0"/>
              <a:t>Office of </a:t>
            </a:r>
            <a:r>
              <a:rPr lang="en-US" sz="4000" dirty="0" smtClean="0"/>
              <a:t>Communications </a:t>
            </a:r>
            <a:r>
              <a:rPr lang="en-US" sz="4000" dirty="0"/>
              <a:t>and Public Affairs</a:t>
            </a:r>
          </a:p>
        </p:txBody>
      </p:sp>
      <p:pic>
        <p:nvPicPr>
          <p:cNvPr id="5" name="Picture 4" descr="KimJackson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09727" y="1547406"/>
            <a:ext cx="6131666" cy="459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676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914" y="1781909"/>
            <a:ext cx="5757198" cy="780288"/>
          </a:xfrm>
        </p:spPr>
        <p:txBody>
          <a:bodyPr/>
          <a:lstStyle/>
          <a:p>
            <a:r>
              <a:rPr lang="en-US" sz="5100" dirty="0"/>
              <a:t>Whitney James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2240726" y="1544251"/>
            <a:ext cx="3587503" cy="6534956"/>
          </a:xfrm>
        </p:spPr>
        <p:txBody>
          <a:bodyPr>
            <a:normAutofit/>
          </a:bodyPr>
          <a:lstStyle/>
          <a:p>
            <a:pPr indent="0"/>
            <a:r>
              <a:rPr lang="en-US" sz="4000" b="0" dirty="0"/>
              <a:t>Heart Walk Team Intern at </a:t>
            </a:r>
            <a:r>
              <a:rPr lang="en-US" sz="4000" dirty="0"/>
              <a:t>American Heart Association</a:t>
            </a:r>
          </a:p>
        </p:txBody>
      </p:sp>
      <p:pic>
        <p:nvPicPr>
          <p:cNvPr id="4" name="Picture 3" descr="WhitneyJames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2431" y="533550"/>
            <a:ext cx="3568539" cy="6344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345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9317" y="1781909"/>
            <a:ext cx="5757198" cy="780288"/>
          </a:xfrm>
        </p:spPr>
        <p:txBody>
          <a:bodyPr/>
          <a:lstStyle/>
          <a:p>
            <a:r>
              <a:rPr lang="en-US" sz="5100" dirty="0"/>
              <a:t>Mary Johnson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1820129" y="1544251"/>
            <a:ext cx="3587503" cy="6534956"/>
          </a:xfrm>
        </p:spPr>
        <p:txBody>
          <a:bodyPr>
            <a:normAutofit/>
          </a:bodyPr>
          <a:lstStyle/>
          <a:p>
            <a:pPr indent="0"/>
            <a:r>
              <a:rPr lang="en-US" sz="4000" b="0" dirty="0"/>
              <a:t>Marketing Intern at </a:t>
            </a:r>
            <a:r>
              <a:rPr lang="en-US" sz="4000" dirty="0"/>
              <a:t>World Trade Center Kentucky</a:t>
            </a:r>
          </a:p>
        </p:txBody>
      </p:sp>
      <p:pic>
        <p:nvPicPr>
          <p:cNvPr id="5" name="Picture 4" descr="MaryJohns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516" y="1781913"/>
            <a:ext cx="5685076" cy="4263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154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1468" y="976872"/>
            <a:ext cx="5757198" cy="780288"/>
          </a:xfrm>
        </p:spPr>
        <p:txBody>
          <a:bodyPr/>
          <a:lstStyle/>
          <a:p>
            <a:r>
              <a:rPr lang="en-US" sz="5100" dirty="0" err="1"/>
              <a:t>Lakin</a:t>
            </a:r>
            <a:r>
              <a:rPr lang="en-US" sz="5100" dirty="0"/>
              <a:t> </a:t>
            </a:r>
            <a:r>
              <a:rPr lang="en-US" sz="5100" dirty="0" err="1"/>
              <a:t>Louiso</a:t>
            </a:r>
            <a:endParaRPr lang="en-US" sz="5100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1048087" y="1524896"/>
            <a:ext cx="5675904" cy="6534956"/>
          </a:xfrm>
        </p:spPr>
        <p:txBody>
          <a:bodyPr>
            <a:normAutofit/>
          </a:bodyPr>
          <a:lstStyle/>
          <a:p>
            <a:pPr indent="0"/>
            <a:r>
              <a:rPr lang="en-US" sz="4000" b="0" dirty="0"/>
              <a:t>-Public Relations and Marketing Intern at </a:t>
            </a:r>
            <a:r>
              <a:rPr lang="en-US" sz="4000" dirty="0"/>
              <a:t>Louisville Sports Commission</a:t>
            </a:r>
          </a:p>
          <a:p>
            <a:pPr indent="0"/>
            <a:r>
              <a:rPr lang="en-US" sz="4000" b="0" dirty="0"/>
              <a:t>-Communication Intern at </a:t>
            </a:r>
            <a:r>
              <a:rPr lang="en-US" sz="4000" dirty="0"/>
              <a:t>Kentucky Tae Kwon Do &amp; Fitness Academy, Inc.</a:t>
            </a:r>
            <a:endParaRPr lang="en-US" sz="4000" b="0" dirty="0"/>
          </a:p>
        </p:txBody>
      </p:sp>
      <p:pic>
        <p:nvPicPr>
          <p:cNvPr id="4" name="Picture 3" descr="LouisaLakin2image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369" y="976873"/>
            <a:ext cx="4453129" cy="5937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278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6131" y="1781909"/>
            <a:ext cx="5757198" cy="780288"/>
          </a:xfrm>
        </p:spPr>
        <p:txBody>
          <a:bodyPr/>
          <a:lstStyle/>
          <a:p>
            <a:r>
              <a:rPr lang="en-US" sz="5100" dirty="0"/>
              <a:t>Corbin Maynard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1646943" y="1544251"/>
            <a:ext cx="3587503" cy="6534956"/>
          </a:xfrm>
        </p:spPr>
        <p:txBody>
          <a:bodyPr>
            <a:normAutofit/>
          </a:bodyPr>
          <a:lstStyle/>
          <a:p>
            <a:pPr indent="0"/>
            <a:r>
              <a:rPr lang="en-US" sz="4000" b="0" dirty="0"/>
              <a:t>Communication Intern at </a:t>
            </a:r>
            <a:r>
              <a:rPr lang="en-US" sz="4000" dirty="0" err="1" smtClean="0"/>
              <a:t>Bellarmine’s</a:t>
            </a:r>
            <a:r>
              <a:rPr lang="en-US" sz="4000" dirty="0" smtClean="0"/>
              <a:t> </a:t>
            </a:r>
            <a:r>
              <a:rPr lang="en-US" sz="4000" dirty="0"/>
              <a:t>Basketball Camp</a:t>
            </a:r>
          </a:p>
        </p:txBody>
      </p:sp>
      <p:pic>
        <p:nvPicPr>
          <p:cNvPr id="4" name="Picture 3" descr="CorbinMaynardIntern pictur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591" y="1460295"/>
            <a:ext cx="6123445" cy="4592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408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914" y="1781909"/>
            <a:ext cx="5757198" cy="780288"/>
          </a:xfrm>
        </p:spPr>
        <p:txBody>
          <a:bodyPr/>
          <a:lstStyle/>
          <a:p>
            <a:r>
              <a:rPr lang="en-US" sz="5100" dirty="0"/>
              <a:t>Ava Mitchell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2240726" y="1544251"/>
            <a:ext cx="3587503" cy="6534956"/>
          </a:xfrm>
        </p:spPr>
        <p:txBody>
          <a:bodyPr>
            <a:normAutofit/>
          </a:bodyPr>
          <a:lstStyle/>
          <a:p>
            <a:pPr indent="0"/>
            <a:r>
              <a:rPr lang="en-US" sz="4000" b="0" dirty="0"/>
              <a:t>Communication Intern at </a:t>
            </a:r>
            <a:r>
              <a:rPr lang="en-US" sz="4000" dirty="0"/>
              <a:t>Louisville Metro Human Relations Commission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4080" y="661486"/>
            <a:ext cx="4529364" cy="603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222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914" y="1781909"/>
            <a:ext cx="5757198" cy="780288"/>
          </a:xfrm>
        </p:spPr>
        <p:txBody>
          <a:bodyPr/>
          <a:lstStyle/>
          <a:p>
            <a:r>
              <a:rPr lang="en-US" sz="5100" dirty="0"/>
              <a:t>Dante </a:t>
            </a:r>
            <a:r>
              <a:rPr lang="en-US" sz="5100" dirty="0" err="1"/>
              <a:t>Novario</a:t>
            </a:r>
            <a:endParaRPr lang="en-US" sz="5100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3230308" y="554667"/>
            <a:ext cx="1608336" cy="6534956"/>
          </a:xfrm>
        </p:spPr>
        <p:txBody>
          <a:bodyPr>
            <a:normAutofit/>
          </a:bodyPr>
          <a:lstStyle/>
          <a:p>
            <a:pPr indent="0"/>
            <a:r>
              <a:rPr lang="en-US" sz="4000" b="0" dirty="0"/>
              <a:t>Communication Intern at </a:t>
            </a:r>
            <a:r>
              <a:rPr lang="en-US" sz="4000" dirty="0"/>
              <a:t>Dreams With Wings</a:t>
            </a:r>
          </a:p>
        </p:txBody>
      </p:sp>
      <p:pic>
        <p:nvPicPr>
          <p:cNvPr id="4" name="Picture 3" descr="DanteNavariopi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991" y="544272"/>
            <a:ext cx="4810313" cy="641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559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4058" y="1781909"/>
            <a:ext cx="5757198" cy="780288"/>
          </a:xfrm>
        </p:spPr>
        <p:txBody>
          <a:bodyPr/>
          <a:lstStyle/>
          <a:p>
            <a:r>
              <a:rPr lang="en-US" sz="5100" dirty="0"/>
              <a:t>Alex Ojeda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2834451" y="554667"/>
            <a:ext cx="1608336" cy="6534956"/>
          </a:xfrm>
        </p:spPr>
        <p:txBody>
          <a:bodyPr>
            <a:normAutofit/>
          </a:bodyPr>
          <a:lstStyle/>
          <a:p>
            <a:pPr indent="0"/>
            <a:r>
              <a:rPr lang="en-US" sz="4000" b="0" dirty="0"/>
              <a:t>Public Relations Intern at </a:t>
            </a:r>
            <a:r>
              <a:rPr lang="en-US" sz="4000" dirty="0"/>
              <a:t>Brown-Forman Corporation</a:t>
            </a:r>
          </a:p>
        </p:txBody>
      </p:sp>
      <p:pic>
        <p:nvPicPr>
          <p:cNvPr id="6" name="Picture 5" descr="AlexOjedaIMG_040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097" y="979862"/>
            <a:ext cx="5607064" cy="560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113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5700" dirty="0"/>
              <a:t>2015 Senior Internship Recognition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574460" y="3287569"/>
            <a:ext cx="10158892" cy="603827"/>
          </a:xfrm>
        </p:spPr>
        <p:txBody>
          <a:bodyPr>
            <a:noAutofit/>
          </a:bodyPr>
          <a:lstStyle/>
          <a:p>
            <a:r>
              <a:rPr lang="en-US" sz="2800" b="1" dirty="0"/>
              <a:t>Bellarmine School of Communication</a:t>
            </a:r>
          </a:p>
        </p:txBody>
      </p:sp>
    </p:spTree>
    <p:extLst>
      <p:ext uri="{BB962C8B-B14F-4D97-AF65-F5344CB8AC3E}">
        <p14:creationId xmlns:p14="http://schemas.microsoft.com/office/powerpoint/2010/main" val="4051411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6209" y="1781909"/>
            <a:ext cx="5757198" cy="780288"/>
          </a:xfrm>
        </p:spPr>
        <p:txBody>
          <a:bodyPr/>
          <a:lstStyle/>
          <a:p>
            <a:r>
              <a:rPr lang="en-US" sz="5100" dirty="0"/>
              <a:t>Walter Parker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2126297" y="1534971"/>
            <a:ext cx="3568951" cy="6534956"/>
          </a:xfrm>
        </p:spPr>
        <p:txBody>
          <a:bodyPr>
            <a:normAutofit/>
          </a:bodyPr>
          <a:lstStyle/>
          <a:p>
            <a:pPr indent="0"/>
            <a:r>
              <a:rPr lang="en-US" sz="4000" b="0" dirty="0"/>
              <a:t>Public Relations Intern at </a:t>
            </a:r>
            <a:r>
              <a:rPr lang="en-US" sz="4000" dirty="0" err="1" smtClean="0"/>
              <a:t>Bellarmine’s</a:t>
            </a:r>
            <a:r>
              <a:rPr lang="en-US" sz="4000" dirty="0" smtClean="0"/>
              <a:t> </a:t>
            </a:r>
            <a:r>
              <a:rPr lang="en-US" sz="4000" dirty="0"/>
              <a:t>Office of </a:t>
            </a:r>
            <a:r>
              <a:rPr lang="en-US" sz="4000" dirty="0" smtClean="0"/>
              <a:t>Communications </a:t>
            </a:r>
            <a:r>
              <a:rPr lang="en-US" sz="4000" dirty="0"/>
              <a:t>and Public Affairs</a:t>
            </a:r>
          </a:p>
        </p:txBody>
      </p:sp>
      <p:pic>
        <p:nvPicPr>
          <p:cNvPr id="4" name="Picture 3" descr="WalterParker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703" y="764019"/>
            <a:ext cx="4459755" cy="5946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533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6209" y="1781909"/>
            <a:ext cx="5757198" cy="780288"/>
          </a:xfrm>
        </p:spPr>
        <p:txBody>
          <a:bodyPr/>
          <a:lstStyle/>
          <a:p>
            <a:r>
              <a:rPr lang="en-US" sz="5100" dirty="0"/>
              <a:t>Ali Pfeiffer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2126297" y="1534971"/>
            <a:ext cx="3568951" cy="6534956"/>
          </a:xfrm>
        </p:spPr>
        <p:txBody>
          <a:bodyPr>
            <a:normAutofit/>
          </a:bodyPr>
          <a:lstStyle/>
          <a:p>
            <a:pPr indent="0"/>
            <a:r>
              <a:rPr lang="en-US" sz="4000" b="0" dirty="0"/>
              <a:t>Video Intern at </a:t>
            </a:r>
            <a:r>
              <a:rPr lang="en-US" sz="4000" dirty="0" err="1" smtClean="0"/>
              <a:t>Bellarmine’s</a:t>
            </a:r>
            <a:r>
              <a:rPr lang="en-US" sz="4000" dirty="0" smtClean="0"/>
              <a:t> </a:t>
            </a:r>
            <a:r>
              <a:rPr lang="en-US" sz="4000" dirty="0"/>
              <a:t>Office of </a:t>
            </a:r>
            <a:r>
              <a:rPr lang="en-US" sz="4000" dirty="0" smtClean="0"/>
              <a:t>Communications </a:t>
            </a:r>
            <a:r>
              <a:rPr lang="en-US" sz="4000" dirty="0"/>
              <a:t>and Public Affairs</a:t>
            </a:r>
          </a:p>
        </p:txBody>
      </p:sp>
      <p:pic>
        <p:nvPicPr>
          <p:cNvPr id="5" name="Picture 4" descr="APfeifferIMG_63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249" y="544273"/>
            <a:ext cx="4716358" cy="6314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155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576" y="1781909"/>
            <a:ext cx="5757198" cy="780288"/>
          </a:xfrm>
        </p:spPr>
        <p:txBody>
          <a:bodyPr/>
          <a:lstStyle/>
          <a:p>
            <a:r>
              <a:rPr lang="en-US" sz="5100" dirty="0"/>
              <a:t>Angela </a:t>
            </a:r>
            <a:r>
              <a:rPr lang="en-US" sz="5100" dirty="0" err="1"/>
              <a:t>Pugliano</a:t>
            </a:r>
            <a:endParaRPr lang="en-US" sz="5100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1804664" y="1534971"/>
            <a:ext cx="3568951" cy="6534956"/>
          </a:xfrm>
        </p:spPr>
        <p:txBody>
          <a:bodyPr>
            <a:normAutofit/>
          </a:bodyPr>
          <a:lstStyle/>
          <a:p>
            <a:pPr indent="0"/>
            <a:r>
              <a:rPr lang="en-US" sz="4000" b="0" dirty="0"/>
              <a:t>Operations Assistant at </a:t>
            </a:r>
            <a:r>
              <a:rPr lang="en-US" sz="4000" dirty="0"/>
              <a:t>PGA of America</a:t>
            </a:r>
          </a:p>
        </p:txBody>
      </p:sp>
      <p:pic>
        <p:nvPicPr>
          <p:cNvPr id="4" name="Picture 3" descr="AngelaPuglianoPGA pi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778" y="1509773"/>
            <a:ext cx="6010853" cy="4508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87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7245" y="1781909"/>
            <a:ext cx="5757198" cy="780288"/>
          </a:xfrm>
        </p:spPr>
        <p:txBody>
          <a:bodyPr/>
          <a:lstStyle/>
          <a:p>
            <a:r>
              <a:rPr lang="en-US" sz="5100" dirty="0"/>
              <a:t>Nick Reinhart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2027333" y="1534971"/>
            <a:ext cx="3568951" cy="6534956"/>
          </a:xfrm>
        </p:spPr>
        <p:txBody>
          <a:bodyPr>
            <a:normAutofit/>
          </a:bodyPr>
          <a:lstStyle/>
          <a:p>
            <a:pPr indent="0"/>
            <a:r>
              <a:rPr lang="en-US" sz="4000" b="0" dirty="0"/>
              <a:t>Digital Signage Manager Intern at </a:t>
            </a:r>
            <a:r>
              <a:rPr lang="en-US" sz="4000" dirty="0" err="1" smtClean="0"/>
              <a:t>Bellarmine’s</a:t>
            </a:r>
            <a:r>
              <a:rPr lang="en-US" sz="4000" dirty="0" smtClean="0"/>
              <a:t> </a:t>
            </a:r>
            <a:r>
              <a:rPr lang="en-US" sz="4000" dirty="0"/>
              <a:t>Office of </a:t>
            </a:r>
            <a:r>
              <a:rPr lang="en-US" sz="4000" dirty="0" smtClean="0"/>
              <a:t>Communications </a:t>
            </a:r>
            <a:r>
              <a:rPr lang="en-US" sz="4000" dirty="0"/>
              <a:t>and Public Affairs</a:t>
            </a:r>
          </a:p>
        </p:txBody>
      </p:sp>
      <p:pic>
        <p:nvPicPr>
          <p:cNvPr id="5" name="Picture 4" descr="NickReinhartimage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71722" y="1392503"/>
            <a:ext cx="6134397" cy="4600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998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7245" y="1781909"/>
            <a:ext cx="5757198" cy="780288"/>
          </a:xfrm>
        </p:spPr>
        <p:txBody>
          <a:bodyPr/>
          <a:lstStyle/>
          <a:p>
            <a:r>
              <a:rPr lang="en-US" sz="5100" dirty="0"/>
              <a:t>Zak </a:t>
            </a:r>
            <a:r>
              <a:rPr lang="en-US" sz="5100" dirty="0" err="1"/>
              <a:t>Shankland</a:t>
            </a:r>
            <a:endParaRPr lang="en-US" sz="5100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2027333" y="1534971"/>
            <a:ext cx="3568951" cy="6534956"/>
          </a:xfrm>
        </p:spPr>
        <p:txBody>
          <a:bodyPr>
            <a:normAutofit/>
          </a:bodyPr>
          <a:lstStyle/>
          <a:p>
            <a:pPr indent="0"/>
            <a:r>
              <a:rPr lang="en-US" sz="4000" b="0" dirty="0"/>
              <a:t>Development and Volunteer Services Intern at </a:t>
            </a:r>
            <a:r>
              <a:rPr lang="en-US" sz="4000" dirty="0"/>
              <a:t>Make-A-Wish Foundation</a:t>
            </a:r>
          </a:p>
        </p:txBody>
      </p:sp>
      <p:pic>
        <p:nvPicPr>
          <p:cNvPr id="4" name="Picture 3" descr="ZakShankland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96585" y="1668177"/>
            <a:ext cx="5621426" cy="4216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221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7245" y="1781909"/>
            <a:ext cx="5757198" cy="780288"/>
          </a:xfrm>
        </p:spPr>
        <p:txBody>
          <a:bodyPr/>
          <a:lstStyle/>
          <a:p>
            <a:r>
              <a:rPr lang="en-US" sz="5100" dirty="0"/>
              <a:t>Jordon Smith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2027333" y="1534971"/>
            <a:ext cx="3568951" cy="6534956"/>
          </a:xfrm>
        </p:spPr>
        <p:txBody>
          <a:bodyPr>
            <a:normAutofit/>
          </a:bodyPr>
          <a:lstStyle/>
          <a:p>
            <a:pPr indent="0"/>
            <a:r>
              <a:rPr lang="en-US" sz="4000" b="0" dirty="0"/>
              <a:t>-Communication Intern at </a:t>
            </a:r>
            <a:r>
              <a:rPr lang="en-US" sz="4000" dirty="0"/>
              <a:t>UL Sports Information</a:t>
            </a:r>
          </a:p>
          <a:p>
            <a:pPr indent="0"/>
            <a:r>
              <a:rPr lang="en-US" sz="4000" b="0" dirty="0"/>
              <a:t>-Communication Intern at </a:t>
            </a:r>
            <a:r>
              <a:rPr lang="en-US" sz="4000" dirty="0"/>
              <a:t>GameStop</a:t>
            </a:r>
            <a:endParaRPr lang="en-US" sz="4000" b="0" dirty="0"/>
          </a:p>
        </p:txBody>
      </p:sp>
      <p:pic>
        <p:nvPicPr>
          <p:cNvPr id="5" name="Picture 4" descr="JordonSmithphot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188" y="642966"/>
            <a:ext cx="4525902" cy="6215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443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3542" y="1781909"/>
            <a:ext cx="6082038" cy="780288"/>
          </a:xfrm>
        </p:spPr>
        <p:txBody>
          <a:bodyPr/>
          <a:lstStyle/>
          <a:p>
            <a:r>
              <a:rPr lang="en-US" sz="5100" dirty="0"/>
              <a:t>Kathryn Sullivan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1903628" y="1534971"/>
            <a:ext cx="3568951" cy="6534956"/>
          </a:xfrm>
        </p:spPr>
        <p:txBody>
          <a:bodyPr>
            <a:normAutofit/>
          </a:bodyPr>
          <a:lstStyle/>
          <a:p>
            <a:pPr indent="0"/>
            <a:r>
              <a:rPr lang="en-US" sz="4000" b="0" dirty="0"/>
              <a:t>Social Media &amp; Marketing Intern at </a:t>
            </a:r>
            <a:r>
              <a:rPr lang="en-US" sz="4000" dirty="0"/>
              <a:t>Frankfort Avenue Business Association</a:t>
            </a:r>
          </a:p>
        </p:txBody>
      </p:sp>
      <p:pic>
        <p:nvPicPr>
          <p:cNvPr id="4" name="Picture 3" descr="SullivanIMG_233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40319" y="1233765"/>
            <a:ext cx="6505492" cy="4879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486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613" y="1781909"/>
            <a:ext cx="6082038" cy="780288"/>
          </a:xfrm>
        </p:spPr>
        <p:txBody>
          <a:bodyPr/>
          <a:lstStyle/>
          <a:p>
            <a:r>
              <a:rPr lang="en-US" sz="5100" dirty="0"/>
              <a:t>Hunter Teague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1705701" y="1534971"/>
            <a:ext cx="3568951" cy="6534956"/>
          </a:xfrm>
        </p:spPr>
        <p:txBody>
          <a:bodyPr>
            <a:normAutofit/>
          </a:bodyPr>
          <a:lstStyle/>
          <a:p>
            <a:pPr indent="0"/>
            <a:r>
              <a:rPr lang="en-US" sz="4000" b="0" dirty="0"/>
              <a:t>Communication Intern at </a:t>
            </a:r>
            <a:r>
              <a:rPr lang="en-US" sz="4000" dirty="0"/>
              <a:t>Lifetime Financial Growth Company of Kentucky</a:t>
            </a:r>
          </a:p>
        </p:txBody>
      </p:sp>
      <p:pic>
        <p:nvPicPr>
          <p:cNvPr id="5" name="Picture 4" descr="HunterTeaguephoto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559" y="1608733"/>
            <a:ext cx="5705734" cy="427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599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9395" y="1781909"/>
            <a:ext cx="6082038" cy="780288"/>
          </a:xfrm>
        </p:spPr>
        <p:txBody>
          <a:bodyPr/>
          <a:lstStyle/>
          <a:p>
            <a:r>
              <a:rPr lang="en-US" sz="5100" dirty="0"/>
              <a:t>Reid Wesley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2299484" y="1534971"/>
            <a:ext cx="3568951" cy="6534956"/>
          </a:xfrm>
        </p:spPr>
        <p:txBody>
          <a:bodyPr>
            <a:normAutofit/>
          </a:bodyPr>
          <a:lstStyle/>
          <a:p>
            <a:pPr indent="0"/>
            <a:r>
              <a:rPr lang="en-US" sz="4000" b="0" dirty="0"/>
              <a:t>Sales Intern at </a:t>
            </a:r>
            <a:r>
              <a:rPr lang="en-US" sz="4000" dirty="0" err="1"/>
              <a:t>Bombora</a:t>
            </a:r>
            <a:r>
              <a:rPr lang="en-US" sz="4000" dirty="0"/>
              <a:t> Vodka Company </a:t>
            </a:r>
          </a:p>
        </p:txBody>
      </p:sp>
      <p:pic>
        <p:nvPicPr>
          <p:cNvPr id="4" name="Picture 3" descr="WelseyReidphot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734" y="912273"/>
            <a:ext cx="3665466" cy="589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988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8283" y="1781909"/>
            <a:ext cx="6082038" cy="780288"/>
          </a:xfrm>
        </p:spPr>
        <p:txBody>
          <a:bodyPr/>
          <a:lstStyle/>
          <a:p>
            <a:r>
              <a:rPr lang="en-US" sz="5100" dirty="0"/>
              <a:t>Heath Woolsey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1928369" y="1534971"/>
            <a:ext cx="3568951" cy="6534956"/>
          </a:xfrm>
        </p:spPr>
        <p:txBody>
          <a:bodyPr>
            <a:normAutofit/>
          </a:bodyPr>
          <a:lstStyle/>
          <a:p>
            <a:pPr indent="0"/>
            <a:r>
              <a:rPr lang="en-US" sz="4000" b="0" dirty="0"/>
              <a:t>Video Marketing Intern at </a:t>
            </a:r>
            <a:r>
              <a:rPr lang="en-US" sz="4000" dirty="0" err="1"/>
              <a:t>Interapt</a:t>
            </a:r>
            <a:r>
              <a:rPr lang="en-US" sz="4000" dirty="0"/>
              <a:t> LLC</a:t>
            </a:r>
          </a:p>
        </p:txBody>
      </p:sp>
      <p:pic>
        <p:nvPicPr>
          <p:cNvPr id="5" name="Picture 4" descr="HeathWoolsey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4" b="9158"/>
          <a:stretch/>
        </p:blipFill>
        <p:spPr>
          <a:xfrm>
            <a:off x="6779198" y="2040901"/>
            <a:ext cx="5532838" cy="2956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918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9321" y="1781909"/>
            <a:ext cx="5361353" cy="780288"/>
          </a:xfrm>
        </p:spPr>
        <p:txBody>
          <a:bodyPr/>
          <a:lstStyle/>
          <a:p>
            <a:r>
              <a:rPr lang="en-US" sz="5100" dirty="0"/>
              <a:t>Connor </a:t>
            </a:r>
            <a:r>
              <a:rPr lang="en-US" sz="5100" dirty="0" err="1"/>
              <a:t>Asay</a:t>
            </a:r>
            <a:endParaRPr lang="en-US" sz="5100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1533997" y="1855125"/>
            <a:ext cx="3216404" cy="5542121"/>
          </a:xfrm>
        </p:spPr>
        <p:txBody>
          <a:bodyPr>
            <a:noAutofit/>
          </a:bodyPr>
          <a:lstStyle/>
          <a:p>
            <a:pPr indent="0"/>
            <a:r>
              <a:rPr lang="en-US" sz="4000" b="0" dirty="0"/>
              <a:t>Wine Making and Vineyard Management Intern at </a:t>
            </a:r>
            <a:r>
              <a:rPr lang="en-US" sz="4000" dirty="0" err="1"/>
              <a:t>Stoneyridge</a:t>
            </a:r>
            <a:r>
              <a:rPr lang="en-US" sz="4000" dirty="0"/>
              <a:t> Vineyard </a:t>
            </a:r>
            <a:r>
              <a:rPr lang="en-US" sz="4000" b="0" dirty="0"/>
              <a:t>in Auckland, New Zealand</a:t>
            </a:r>
          </a:p>
        </p:txBody>
      </p:sp>
      <p:pic>
        <p:nvPicPr>
          <p:cNvPr id="4" name="Picture 3" descr="ConnorAsa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784" y="766929"/>
            <a:ext cx="5671561" cy="5671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200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9321" y="1781909"/>
            <a:ext cx="5361353" cy="780288"/>
          </a:xfrm>
        </p:spPr>
        <p:txBody>
          <a:bodyPr/>
          <a:lstStyle/>
          <a:p>
            <a:r>
              <a:rPr lang="en-US" sz="5100" dirty="0"/>
              <a:t>Sarah Barnes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1867985" y="1521138"/>
            <a:ext cx="2548429" cy="5542121"/>
          </a:xfrm>
        </p:spPr>
        <p:txBody>
          <a:bodyPr>
            <a:normAutofit/>
          </a:bodyPr>
          <a:lstStyle/>
          <a:p>
            <a:pPr indent="0"/>
            <a:r>
              <a:rPr lang="en-US" sz="4000" b="0" dirty="0"/>
              <a:t>Communication Intern at </a:t>
            </a:r>
            <a:r>
              <a:rPr lang="en-US" sz="4000" dirty="0"/>
              <a:t>YMCA of Louisville</a:t>
            </a:r>
          </a:p>
        </p:txBody>
      </p:sp>
      <p:pic>
        <p:nvPicPr>
          <p:cNvPr id="5" name="Picture 4" descr="SarahBarn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63024" y="1307672"/>
            <a:ext cx="6478750" cy="4859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772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576" y="1781909"/>
            <a:ext cx="6103589" cy="780288"/>
          </a:xfrm>
        </p:spPr>
        <p:txBody>
          <a:bodyPr/>
          <a:lstStyle/>
          <a:p>
            <a:r>
              <a:rPr lang="en-US" sz="5100" dirty="0"/>
              <a:t>Heather </a:t>
            </a:r>
            <a:r>
              <a:rPr lang="en-US" sz="5100" dirty="0" err="1"/>
              <a:t>CAmpbell</a:t>
            </a:r>
            <a:endParaRPr lang="en-US" sz="5100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1867985" y="1521138"/>
            <a:ext cx="2548429" cy="5542121"/>
          </a:xfrm>
        </p:spPr>
        <p:txBody>
          <a:bodyPr>
            <a:normAutofit fontScale="92500"/>
          </a:bodyPr>
          <a:lstStyle/>
          <a:p>
            <a:pPr indent="0"/>
            <a:r>
              <a:rPr lang="en-US" sz="4000" b="0" dirty="0"/>
              <a:t>Communication Intern at </a:t>
            </a:r>
            <a:r>
              <a:rPr lang="en-US" sz="4000" dirty="0"/>
              <a:t>Bellarmine’s Design, Arts, and Technology Department</a:t>
            </a:r>
          </a:p>
        </p:txBody>
      </p:sp>
      <p:pic>
        <p:nvPicPr>
          <p:cNvPr id="6" name="Picture 5" descr="HeatherCampbell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851" y="775913"/>
            <a:ext cx="4626561" cy="616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966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9319" y="1781909"/>
            <a:ext cx="6252038" cy="780288"/>
          </a:xfrm>
        </p:spPr>
        <p:txBody>
          <a:bodyPr/>
          <a:lstStyle/>
          <a:p>
            <a:r>
              <a:rPr lang="en-US" sz="5100" dirty="0"/>
              <a:t>Elizabeth </a:t>
            </a:r>
            <a:r>
              <a:rPr lang="en-US" sz="5100" dirty="0" err="1"/>
              <a:t>CArlson</a:t>
            </a:r>
            <a:endParaRPr lang="en-US" sz="5100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1867985" y="1521138"/>
            <a:ext cx="2548429" cy="5542121"/>
          </a:xfrm>
        </p:spPr>
        <p:txBody>
          <a:bodyPr>
            <a:normAutofit/>
          </a:bodyPr>
          <a:lstStyle/>
          <a:p>
            <a:pPr indent="0"/>
            <a:r>
              <a:rPr lang="en-US" sz="4000" b="0" dirty="0"/>
              <a:t>Public Relations Intern at </a:t>
            </a:r>
            <a:r>
              <a:rPr lang="en-US" sz="4000" dirty="0"/>
              <a:t>Republican Party of Kentucky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1358" y="1345246"/>
            <a:ext cx="5201479" cy="5201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049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167" y="1781909"/>
            <a:ext cx="6796356" cy="780288"/>
          </a:xfrm>
        </p:spPr>
        <p:txBody>
          <a:bodyPr/>
          <a:lstStyle/>
          <a:p>
            <a:r>
              <a:rPr lang="en-US" sz="5100" dirty="0"/>
              <a:t>Monica Cunningham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1806170" y="1286065"/>
            <a:ext cx="3612241" cy="7076080"/>
          </a:xfrm>
        </p:spPr>
        <p:txBody>
          <a:bodyPr>
            <a:normAutofit/>
          </a:bodyPr>
          <a:lstStyle/>
          <a:p>
            <a:pPr indent="0"/>
            <a:r>
              <a:rPr lang="en-US" sz="4000" b="0" dirty="0"/>
              <a:t>-Social Media and Marketing Intern at </a:t>
            </a:r>
            <a:r>
              <a:rPr lang="en-US" sz="4000" dirty="0"/>
              <a:t>Frankfort Avenue </a:t>
            </a:r>
            <a:r>
              <a:rPr lang="en-US" sz="4000"/>
              <a:t>Business </a:t>
            </a:r>
            <a:r>
              <a:rPr lang="en-US" sz="4000" smtClean="0"/>
              <a:t>Association</a:t>
            </a:r>
            <a:endParaRPr lang="en-US" sz="4000" dirty="0"/>
          </a:p>
          <a:p>
            <a:pPr indent="0"/>
            <a:r>
              <a:rPr lang="en-US" sz="4000" dirty="0"/>
              <a:t>-</a:t>
            </a:r>
            <a:r>
              <a:rPr lang="en-US" sz="4000" b="0" dirty="0"/>
              <a:t>Events Coordinator Intern at </a:t>
            </a:r>
            <a:r>
              <a:rPr lang="en-US" sz="4000" dirty="0" err="1"/>
              <a:t>RiverPark</a:t>
            </a:r>
            <a:r>
              <a:rPr lang="en-US" sz="4000" dirty="0"/>
              <a:t> Place</a:t>
            </a:r>
          </a:p>
        </p:txBody>
      </p:sp>
      <p:pic>
        <p:nvPicPr>
          <p:cNvPr id="4" name="Picture 3" descr="MonicaCunninghamphot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79329" y="1359535"/>
            <a:ext cx="6324186" cy="474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891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8281" y="1781909"/>
            <a:ext cx="5757198" cy="780288"/>
          </a:xfrm>
        </p:spPr>
        <p:txBody>
          <a:bodyPr/>
          <a:lstStyle/>
          <a:p>
            <a:r>
              <a:rPr lang="en-US" sz="5100" dirty="0"/>
              <a:t>Dana </a:t>
            </a:r>
            <a:r>
              <a:rPr lang="en-US" sz="5100" dirty="0" err="1"/>
              <a:t>Gramuglia</a:t>
            </a:r>
            <a:endParaRPr lang="en-US" sz="5100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1906723" y="1556624"/>
            <a:ext cx="3612241" cy="6534956"/>
          </a:xfrm>
        </p:spPr>
        <p:txBody>
          <a:bodyPr>
            <a:normAutofit/>
          </a:bodyPr>
          <a:lstStyle/>
          <a:p>
            <a:pPr indent="0"/>
            <a:r>
              <a:rPr lang="en-US" sz="4000" b="0" dirty="0"/>
              <a:t>Communication Intern at </a:t>
            </a:r>
            <a:r>
              <a:rPr lang="en-US" sz="4000" dirty="0"/>
              <a:t>Young Professionals Association of Louisville (YPAL)</a:t>
            </a:r>
          </a:p>
        </p:txBody>
      </p:sp>
      <p:pic>
        <p:nvPicPr>
          <p:cNvPr id="5" name="Picture 4" descr="gramuglia_YPAL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91666" y="1490684"/>
            <a:ext cx="6180584" cy="4635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816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683" y="1534514"/>
            <a:ext cx="6720620" cy="780288"/>
          </a:xfrm>
        </p:spPr>
        <p:txBody>
          <a:bodyPr/>
          <a:lstStyle/>
          <a:p>
            <a:r>
              <a:rPr lang="en-US" sz="5100" dirty="0"/>
              <a:t>Christina </a:t>
            </a:r>
            <a:r>
              <a:rPr lang="en-US" sz="5100" dirty="0" err="1"/>
              <a:t>Gutowski</a:t>
            </a:r>
            <a:endParaRPr lang="en-US" sz="5100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1072689" y="1563755"/>
            <a:ext cx="4538076" cy="6534956"/>
          </a:xfrm>
        </p:spPr>
        <p:txBody>
          <a:bodyPr>
            <a:normAutofit/>
          </a:bodyPr>
          <a:lstStyle/>
          <a:p>
            <a:pPr indent="0"/>
            <a:r>
              <a:rPr lang="en-US" sz="4000" b="0" dirty="0"/>
              <a:t>-Graphic Design Intern at </a:t>
            </a:r>
            <a:r>
              <a:rPr lang="en-US" sz="4000" dirty="0"/>
              <a:t>Little Heart Records</a:t>
            </a:r>
          </a:p>
          <a:p>
            <a:pPr indent="0"/>
            <a:r>
              <a:rPr lang="en-US" sz="4000" b="0" dirty="0"/>
              <a:t>-Radio Intern at </a:t>
            </a:r>
            <a:r>
              <a:rPr lang="en-US" sz="4000" dirty="0"/>
              <a:t>Clear Channel Radio</a:t>
            </a:r>
          </a:p>
          <a:p>
            <a:pPr indent="0"/>
            <a:r>
              <a:rPr lang="en-US" sz="4000" b="0" dirty="0"/>
              <a:t>-Digital Marketing Intern at </a:t>
            </a:r>
            <a:r>
              <a:rPr lang="en-US" sz="4000" dirty="0"/>
              <a:t>Louisville Bats Baseball</a:t>
            </a:r>
          </a:p>
        </p:txBody>
      </p:sp>
      <p:pic>
        <p:nvPicPr>
          <p:cNvPr id="4" name="Picture 3" descr="ChristinaGutowski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910" y="2314799"/>
            <a:ext cx="5706604" cy="4279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308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image" Target="../media/image1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theme/theme1.xml><?xml version="1.0" encoding="utf-8"?>
<a:theme xmlns:a="http://schemas.openxmlformats.org/drawingml/2006/main" name="Travelogue">
  <a:themeElements>
    <a:clrScheme name="Travelogue">
      <a:dk1>
        <a:sysClr val="windowText" lastClr="000000"/>
      </a:dk1>
      <a:lt1>
        <a:srgbClr val="EAC968"/>
      </a:lt1>
      <a:dk2>
        <a:srgbClr val="2A2515"/>
      </a:dk2>
      <a:lt2>
        <a:srgbClr val="82682C"/>
      </a:lt2>
      <a:accent1>
        <a:srgbClr val="B74D21"/>
      </a:accent1>
      <a:accent2>
        <a:srgbClr val="A32323"/>
      </a:accent2>
      <a:accent3>
        <a:srgbClr val="4576A3"/>
      </a:accent3>
      <a:accent4>
        <a:srgbClr val="615D9A"/>
      </a:accent4>
      <a:accent5>
        <a:srgbClr val="67924B"/>
      </a:accent5>
      <a:accent6>
        <a:srgbClr val="BF7B1B"/>
      </a:accent6>
      <a:hlink>
        <a:srgbClr val="99350B"/>
      </a:hlink>
      <a:folHlink>
        <a:srgbClr val="785140"/>
      </a:folHlink>
    </a:clrScheme>
    <a:fontScheme name="Travelogue">
      <a:majorFont>
        <a:latin typeface="Calisto MT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Travelogu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130000"/>
              </a:schemeClr>
              <a:schemeClr val="phClr">
                <a:tint val="80000"/>
                <a:satMod val="150000"/>
              </a:schemeClr>
            </a:duotone>
          </a:blip>
          <a:tile tx="0" ty="0" sx="50000" sy="5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20000"/>
                <a:satMod val="130000"/>
              </a:schemeClr>
              <a:schemeClr val="phClr">
                <a:tint val="80000"/>
                <a:satMod val="150000"/>
              </a:schemeClr>
            </a:duotone>
          </a:blip>
          <a:tile tx="0" ty="0" sx="50000" sy="50000" flip="none" algn="tl"/>
        </a:blip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6600000" sx="102000" sy="102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88900" dist="63500" dir="2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sunset" dir="t">
              <a:rot lat="0" lon="0" rev="4200000"/>
            </a:lightRig>
          </a:scene3d>
          <a:sp3d>
            <a:bevelT w="635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0000"/>
                <a:hueMod val="85000"/>
                <a:satMod val="300000"/>
                <a:lumMod val="100000"/>
              </a:schemeClr>
            </a:gs>
            <a:gs pos="40000">
              <a:schemeClr val="phClr">
                <a:tint val="45000"/>
                <a:shade val="99000"/>
                <a:hueMod val="95000"/>
                <a:satMod val="300000"/>
                <a:lumMod val="100000"/>
              </a:schemeClr>
            </a:gs>
            <a:gs pos="100000">
              <a:schemeClr val="phClr">
                <a:shade val="20000"/>
                <a:hueMod val="95000"/>
                <a:satMod val="255000"/>
                <a:lumMod val="100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70000"/>
                <a:satMod val="2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ngles">
  <a:themeElements>
    <a:clrScheme name="Inspiration">
      <a:dk1>
        <a:sysClr val="windowText" lastClr="000000"/>
      </a:dk1>
      <a:lt1>
        <a:sysClr val="window" lastClr="FFFFFF"/>
      </a:lt1>
      <a:dk2>
        <a:srgbClr val="2F2F26"/>
      </a:dk2>
      <a:lt2>
        <a:srgbClr val="9FA795"/>
      </a:lt2>
      <a:accent1>
        <a:srgbClr val="749805"/>
      </a:accent1>
      <a:accent2>
        <a:srgbClr val="BACC82"/>
      </a:accent2>
      <a:accent3>
        <a:srgbClr val="6E9EC2"/>
      </a:accent3>
      <a:accent4>
        <a:srgbClr val="2046A5"/>
      </a:accent4>
      <a:accent5>
        <a:srgbClr val="5039C6"/>
      </a:accent5>
      <a:accent6>
        <a:srgbClr val="7411D0"/>
      </a:accent6>
      <a:hlink>
        <a:srgbClr val="FFC000"/>
      </a:hlink>
      <a:folHlink>
        <a:srgbClr val="C0C000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132</TotalTime>
  <Words>342</Words>
  <Application>Microsoft Macintosh PowerPoint</Application>
  <PresentationFormat>Custom</PresentationFormat>
  <Paragraphs>63</Paragraphs>
  <Slides>29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1" baseType="lpstr">
      <vt:lpstr>Travelogue</vt:lpstr>
      <vt:lpstr>Angles</vt:lpstr>
      <vt:lpstr>Study Abroad Recognition  2015</vt:lpstr>
      <vt:lpstr>2015 Senior Internship Recognition</vt:lpstr>
      <vt:lpstr>Connor Asay</vt:lpstr>
      <vt:lpstr>Sarah Barnes</vt:lpstr>
      <vt:lpstr>Heather CAmpbell</vt:lpstr>
      <vt:lpstr>Elizabeth CArlson</vt:lpstr>
      <vt:lpstr>Monica Cunningham</vt:lpstr>
      <vt:lpstr>Dana Gramuglia</vt:lpstr>
      <vt:lpstr>Christina Gutowski</vt:lpstr>
      <vt:lpstr>Abigail Holmes</vt:lpstr>
      <vt:lpstr>Brycen Howard</vt:lpstr>
      <vt:lpstr>Kim Jackson</vt:lpstr>
      <vt:lpstr>Whitney James</vt:lpstr>
      <vt:lpstr>Mary Johnson</vt:lpstr>
      <vt:lpstr>Lakin Louiso</vt:lpstr>
      <vt:lpstr>Corbin Maynard</vt:lpstr>
      <vt:lpstr>Ava Mitchell</vt:lpstr>
      <vt:lpstr>Dante Novario</vt:lpstr>
      <vt:lpstr>Alex Ojeda</vt:lpstr>
      <vt:lpstr>Walter Parker</vt:lpstr>
      <vt:lpstr>Ali Pfeiffer</vt:lpstr>
      <vt:lpstr>Angela Pugliano</vt:lpstr>
      <vt:lpstr>Nick Reinhart</vt:lpstr>
      <vt:lpstr>Zak Shankland</vt:lpstr>
      <vt:lpstr>Jordon Smith</vt:lpstr>
      <vt:lpstr>Kathryn Sullivan</vt:lpstr>
      <vt:lpstr>Hunter Teague</vt:lpstr>
      <vt:lpstr>Reid Wesley</vt:lpstr>
      <vt:lpstr>Heath Woolsey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Study Abroad 2015</dc:title>
  <dc:creator>Mauldin, Susan</dc:creator>
  <cp:lastModifiedBy>Lara Needham</cp:lastModifiedBy>
  <cp:revision>18</cp:revision>
  <cp:lastPrinted>2015-04-15T15:41:34Z</cp:lastPrinted>
  <dcterms:modified xsi:type="dcterms:W3CDTF">2015-06-01T16:40:33Z</dcterms:modified>
</cp:coreProperties>
</file>