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47"/>
  </p:handoutMasterIdLst>
  <p:sldIdLst>
    <p:sldId id="256" r:id="rId2"/>
    <p:sldId id="257" r:id="rId3"/>
    <p:sldId id="262" r:id="rId4"/>
    <p:sldId id="261" r:id="rId5"/>
    <p:sldId id="260" r:id="rId6"/>
    <p:sldId id="259" r:id="rId7"/>
    <p:sldId id="258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3" r:id="rId35"/>
    <p:sldId id="292" r:id="rId36"/>
    <p:sldId id="291" r:id="rId37"/>
    <p:sldId id="290" r:id="rId38"/>
    <p:sldId id="289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sto MT" pitchFamily="18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sto MT" pitchFamily="18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sto MT" pitchFamily="18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sto MT" pitchFamily="18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sto MT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sto MT" pitchFamily="18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sto MT" pitchFamily="18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sto MT" pitchFamily="18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sto MT" pitchFamily="18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-165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66C8E-66A0-4A6D-BE61-1B18DAC4BAC1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DCE065-66EA-4BF2-B1A4-4F9DD2E0E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232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487363" y="411163"/>
            <a:ext cx="8169275" cy="6035675"/>
            <a:chOff x="486873" y="411480"/>
            <a:chExt cx="8170254" cy="6035040"/>
          </a:xfrm>
        </p:grpSpPr>
        <p:sp>
          <p:nvSpPr>
            <p:cNvPr id="5" name="Rectangle 4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Rectangle 5"/>
            <p:cNvSpPr>
              <a:spLocks/>
            </p:cNvSpPr>
            <p:nvPr/>
          </p:nvSpPr>
          <p:spPr>
            <a:xfrm>
              <a:off x="563082" y="474973"/>
              <a:ext cx="7982907" cy="5889005"/>
            </a:xfrm>
            <a:prstGeom prst="rect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FFFFFF"/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563082" y="6133815"/>
              <a:ext cx="7982907" cy="1588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563082" y="457512"/>
              <a:ext cx="7982907" cy="2577829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924050"/>
          </a:xfrm>
        </p:spPr>
        <p:txBody>
          <a:bodyPr anchor="b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</p:spPr>
        <p:txBody>
          <a:bodyPr/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573088" y="6122988"/>
            <a:ext cx="2133600" cy="258762"/>
          </a:xfrm>
        </p:spPr>
        <p:txBody>
          <a:bodyPr/>
          <a:lstStyle>
            <a:lvl1pPr>
              <a:defRPr/>
            </a:lvl1pPr>
          </a:lstStyle>
          <a:p>
            <a:fld id="{8DE2C87F-A1A9-49A7-B67A-FEACF28BD8F7}" type="datetimeFigureOut">
              <a:rPr lang="en-US" altLang="en-US"/>
              <a:pPr/>
              <a:t>3/14/2017</a:t>
            </a:fld>
            <a:endParaRPr lang="en-US" alt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988"/>
            <a:ext cx="2895600" cy="25717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988"/>
            <a:ext cx="762000" cy="271462"/>
          </a:xfrm>
        </p:spPr>
        <p:txBody>
          <a:bodyPr/>
          <a:lstStyle>
            <a:lvl1pPr>
              <a:defRPr/>
            </a:lvl1pPr>
          </a:lstStyle>
          <a:p>
            <a:fld id="{7BB20687-DA04-4EEC-88BA-C17EC86072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1684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182563" y="173038"/>
            <a:ext cx="8778875" cy="6511925"/>
            <a:chOff x="182880" y="173699"/>
            <a:chExt cx="8778240" cy="6510602"/>
          </a:xfrm>
        </p:grpSpPr>
        <p:grpSp>
          <p:nvGrpSpPr>
            <p:cNvPr id="7" name="Group 7"/>
            <p:cNvGrpSpPr>
              <a:grpSpLocks/>
            </p:cNvGrpSpPr>
            <p:nvPr/>
          </p:nvGrpSpPr>
          <p:grpSpPr bwMode="auto">
            <a:xfrm>
              <a:off x="182880" y="173699"/>
              <a:ext cx="8778240" cy="6510602"/>
              <a:chOff x="182880" y="173699"/>
              <a:chExt cx="8778240" cy="6510602"/>
            </a:xfrm>
          </p:grpSpPr>
          <p:grpSp>
            <p:nvGrpSpPr>
              <p:cNvPr id="9" name="Group 9"/>
              <p:cNvGrpSpPr>
                <a:grpSpLocks/>
              </p:cNvGrpSpPr>
              <p:nvPr/>
            </p:nvGrpSpPr>
            <p:grpSpPr bwMode="auto">
              <a:xfrm>
                <a:off x="182880" y="173699"/>
                <a:ext cx="8778240" cy="6510602"/>
                <a:chOff x="182880" y="173699"/>
                <a:chExt cx="8778240" cy="6510602"/>
              </a:xfrm>
            </p:grpSpPr>
            <p:sp>
              <p:nvSpPr>
                <p:cNvPr id="11" name="Rectangle 10"/>
                <p:cNvSpPr/>
                <p:nvPr/>
              </p:nvSpPr>
              <p:spPr>
                <a:xfrm>
                  <a:off x="182880" y="173699"/>
                  <a:ext cx="8778240" cy="651060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2700">
                  <a:noFill/>
                </a:ln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perspectiveFront" fov="4800000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grpSp>
              <p:nvGrpSpPr>
                <p:cNvPr id="12" name="Group 10"/>
                <p:cNvGrpSpPr>
                  <a:grpSpLocks/>
                </p:cNvGrpSpPr>
                <p:nvPr/>
              </p:nvGrpSpPr>
              <p:grpSpPr bwMode="auto">
                <a:xfrm>
                  <a:off x="256032" y="237744"/>
                  <a:ext cx="8622792" cy="6364224"/>
                  <a:chOff x="247157" y="247430"/>
                  <a:chExt cx="8622792" cy="6364224"/>
                </a:xfrm>
              </p:grpSpPr>
              <p:sp>
                <p:nvSpPr>
                  <p:cNvPr id="13" name="Rectangle 12"/>
                  <p:cNvSpPr>
                    <a:spLocks/>
                  </p:cNvSpPr>
                  <p:nvPr/>
                </p:nvSpPr>
                <p:spPr>
                  <a:xfrm>
                    <a:off x="247025" y="246872"/>
                    <a:ext cx="8622676" cy="6364582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sto MT" pitchFamily="18" charset="0"/>
                        <a:ea typeface="MS PGothic" pitchFamily="34" charset="-128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sto MT" pitchFamily="18" charset="0"/>
                        <a:ea typeface="MS PGothic" pitchFamily="34" charset="-128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sto MT" pitchFamily="18" charset="0"/>
                        <a:ea typeface="MS PGothic" pitchFamily="34" charset="-128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sto MT" pitchFamily="18" charset="0"/>
                        <a:ea typeface="MS PGothic" pitchFamily="34" charset="-128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sto MT" pitchFamily="18" charset="0"/>
                        <a:ea typeface="MS PGothic" pitchFamily="34" charset="-128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sto MT" pitchFamily="18" charset="0"/>
                        <a:ea typeface="MS PGothic" pitchFamily="34" charset="-128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sto MT" pitchFamily="18" charset="0"/>
                        <a:ea typeface="MS PGothic" pitchFamily="34" charset="-128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sto MT" pitchFamily="18" charset="0"/>
                        <a:ea typeface="MS PGothic" pitchFamily="34" charset="-128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sto MT" pitchFamily="18" charset="0"/>
                        <a:ea typeface="MS PGothic" pitchFamily="34" charset="-128"/>
                      </a:defRPr>
                    </a:lvl9pPr>
                  </a:lstStyle>
                  <a:p>
                    <a:pPr algn="ctr"/>
                    <a:endParaRPr lang="en-US" altLang="en-US">
                      <a:solidFill>
                        <a:srgbClr val="FFFFFF"/>
                      </a:solidFill>
                    </a:endParaRPr>
                  </a:p>
                </p:txBody>
              </p:sp>
              <p:cxnSp>
                <p:nvCxnSpPr>
                  <p:cNvPr id="14" name="Straight Connector 13"/>
                  <p:cNvCxnSpPr/>
                  <p:nvPr/>
                </p:nvCxnSpPr>
                <p:spPr>
                  <a:xfrm>
                    <a:off x="247025" y="6389249"/>
                    <a:ext cx="8622676" cy="1587"/>
                  </a:xfrm>
                  <a:prstGeom prst="line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  <p:sp>
            <p:nvSpPr>
              <p:cNvPr id="10" name="Rectangle 9"/>
              <p:cNvSpPr/>
              <p:nvPr/>
            </p:nvSpPr>
            <p:spPr>
              <a:xfrm rot="5400000">
                <a:off x="801568" y="3274246"/>
                <a:ext cx="6134441" cy="63495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9pPr>
              </a:lstStyle>
              <a:p>
                <a:pPr algn="ctr"/>
                <a:endParaRPr lang="en-US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>
            <a:xfrm rot="10800000">
              <a:off x="259074" y="1594222"/>
              <a:ext cx="3574791" cy="63487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/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72323"/>
            <a:ext cx="3008313" cy="3403040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2" y="310123"/>
            <a:ext cx="3398837" cy="1204912"/>
          </a:xfrm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1948DB3B-A147-4B2B-B911-61BA4AC56130}" type="datetimeFigureOut">
              <a:rPr lang="en-US" altLang="en-US"/>
              <a:pPr/>
              <a:t>3/14/2017</a:t>
            </a:fld>
            <a:endParaRPr lang="en-US" altLang="en-US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14C78EA4-2E7E-494D-952B-515B621D2A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7285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182563" y="173038"/>
            <a:ext cx="8778875" cy="6511925"/>
            <a:chOff x="182880" y="173699"/>
            <a:chExt cx="8778240" cy="6510602"/>
          </a:xfrm>
        </p:grpSpPr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grpSp>
            <p:nvGrpSpPr>
              <p:cNvPr id="9" name="Group 10"/>
              <p:cNvGrpSpPr>
                <a:grpSpLocks/>
              </p:cNvGrpSpPr>
              <p:nvPr/>
            </p:nvGrpSpPr>
            <p:grpSpPr bwMode="auto"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0" name="Rectangle 9"/>
                <p:cNvSpPr>
                  <a:spLocks/>
                </p:cNvSpPr>
                <p:nvPr/>
              </p:nvSpPr>
              <p:spPr>
                <a:xfrm>
                  <a:off x="247025" y="246872"/>
                  <a:ext cx="8622676" cy="6364582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9pPr>
                </a:lstStyle>
                <a:p>
                  <a:pPr algn="ctr"/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247025" y="6389249"/>
                  <a:ext cx="8622676" cy="1587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7" name="Rectangle 6"/>
            <p:cNvSpPr/>
            <p:nvPr/>
          </p:nvSpPr>
          <p:spPr>
            <a:xfrm rot="5400000">
              <a:off x="801568" y="3274246"/>
              <a:ext cx="6134441" cy="63495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670048"/>
            <a:ext cx="3008376" cy="3401568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A5651D-63E9-497D-84EE-1F23E5D641C3}" type="datetimeFigureOut">
              <a:rPr lang="en-US" altLang="en-US"/>
              <a:pPr/>
              <a:t>3/14/2017</a:t>
            </a:fld>
            <a:endParaRPr lang="en-US" alt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8D4CBB-EAC2-480C-85ED-27C460B1E1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4319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182563" y="173038"/>
            <a:ext cx="8778875" cy="6511925"/>
            <a:chOff x="182880" y="173699"/>
            <a:chExt cx="8778240" cy="6510602"/>
          </a:xfrm>
        </p:grpSpPr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grpSp>
            <p:nvGrpSpPr>
              <p:cNvPr id="9" name="Group 10"/>
              <p:cNvGrpSpPr>
                <a:grpSpLocks/>
              </p:cNvGrpSpPr>
              <p:nvPr/>
            </p:nvGrpSpPr>
            <p:grpSpPr bwMode="auto"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0" name="Rectangle 9"/>
                <p:cNvSpPr>
                  <a:spLocks/>
                </p:cNvSpPr>
                <p:nvPr/>
              </p:nvSpPr>
              <p:spPr>
                <a:xfrm>
                  <a:off x="247025" y="246872"/>
                  <a:ext cx="8622676" cy="6364582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9pPr>
                </a:lstStyle>
                <a:p>
                  <a:pPr algn="ctr"/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247025" y="6389249"/>
                  <a:ext cx="8622676" cy="1587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7" name="Rectangle 6"/>
            <p:cNvSpPr/>
            <p:nvPr/>
          </p:nvSpPr>
          <p:spPr>
            <a:xfrm>
              <a:off x="255900" y="4203542"/>
              <a:ext cx="8622676" cy="63487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1" y="4287819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4"/>
            <a:ext cx="8421624" cy="3783106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1" y="5271247"/>
            <a:ext cx="8021977" cy="101301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F4116F1-3D4D-43D4-AA96-F19A5DD86507}" type="datetimeFigureOut">
              <a:rPr lang="en-US" altLang="en-US"/>
              <a:pPr/>
              <a:t>3/14/2017</a:t>
            </a:fld>
            <a:endParaRPr lang="en-US" alt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442D8-9E41-4E87-B2B0-2E6C11F11D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434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182563" y="173038"/>
            <a:ext cx="8778875" cy="6511925"/>
            <a:chOff x="182880" y="173699"/>
            <a:chExt cx="8778240" cy="6510602"/>
          </a:xfrm>
        </p:grpSpPr>
        <p:sp>
          <p:nvSpPr>
            <p:cNvPr id="5" name="Rectangle 4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7" name="Rectangle 6"/>
              <p:cNvSpPr>
                <a:spLocks/>
              </p:cNvSpPr>
              <p:nvPr/>
            </p:nvSpPr>
            <p:spPr>
              <a:xfrm>
                <a:off x="247025" y="246872"/>
                <a:ext cx="8622676" cy="6364582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9pPr>
              </a:lstStyle>
              <a:p>
                <a:pPr algn="ctr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>
                <a:off x="247025" y="6389249"/>
                <a:ext cx="8622676" cy="1587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9" name="Rectangle 8"/>
              <p:cNvSpPr/>
              <p:nvPr/>
            </p:nvSpPr>
            <p:spPr>
              <a:xfrm>
                <a:off x="247025" y="1611845"/>
                <a:ext cx="8622676" cy="63487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9pPr>
              </a:lstStyle>
              <a:p>
                <a:pPr algn="ctr"/>
                <a:endParaRPr lang="en-US" alt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46E487-EE3F-459D-A152-652F4BBA9097}" type="datetimeFigureOut">
              <a:rPr lang="en-US" altLang="en-US"/>
              <a:pPr/>
              <a:t>3/14/2017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A292B7-11C2-4DCA-8E21-534153F98E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1665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182563" y="173038"/>
            <a:ext cx="8778875" cy="6511925"/>
            <a:chOff x="182880" y="173699"/>
            <a:chExt cx="8778240" cy="6510602"/>
          </a:xfrm>
        </p:grpSpPr>
        <p:grpSp>
          <p:nvGrpSpPr>
            <p:cNvPr id="5" name="Group 7"/>
            <p:cNvGrpSpPr>
              <a:grpSpLocks/>
            </p:cNvGrpSpPr>
            <p:nvPr/>
          </p:nvGrpSpPr>
          <p:grpSpPr bwMode="auto"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grpSp>
            <p:nvGrpSpPr>
              <p:cNvPr id="8" name="Group 10"/>
              <p:cNvGrpSpPr>
                <a:grpSpLocks/>
              </p:cNvGrpSpPr>
              <p:nvPr/>
            </p:nvGrpSpPr>
            <p:grpSpPr bwMode="auto"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9" name="Rectangle 8"/>
                <p:cNvSpPr>
                  <a:spLocks/>
                </p:cNvSpPr>
                <p:nvPr/>
              </p:nvSpPr>
              <p:spPr>
                <a:xfrm>
                  <a:off x="247025" y="246872"/>
                  <a:ext cx="8622676" cy="6364582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9pPr>
                </a:lstStyle>
                <a:p>
                  <a:pPr algn="ctr"/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247025" y="6389249"/>
                  <a:ext cx="8622676" cy="1587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6" name="Rectangle 5"/>
            <p:cNvSpPr/>
            <p:nvPr/>
          </p:nvSpPr>
          <p:spPr>
            <a:xfrm rot="5400000">
              <a:off x="4243019" y="3274246"/>
              <a:ext cx="6134441" cy="63495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399" y="609600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2" y="609600"/>
            <a:ext cx="6279777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C9EFFB-ADEA-4B4C-A810-8807F812BF4A}" type="datetimeFigureOut">
              <a:rPr lang="en-US" altLang="en-US"/>
              <a:pPr/>
              <a:t>3/14/2017</a:t>
            </a:fld>
            <a:endParaRPr lang="en-US" alt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F96B3D-F2E8-4F15-BAEA-70D5C59019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9208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182563" y="173038"/>
            <a:ext cx="8778875" cy="6511925"/>
            <a:chOff x="182880" y="173699"/>
            <a:chExt cx="8778240" cy="6510602"/>
          </a:xfrm>
        </p:grpSpPr>
        <p:sp>
          <p:nvSpPr>
            <p:cNvPr id="5" name="Rectangle 4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7" name="Rectangle 6"/>
              <p:cNvSpPr>
                <a:spLocks/>
              </p:cNvSpPr>
              <p:nvPr/>
            </p:nvSpPr>
            <p:spPr>
              <a:xfrm>
                <a:off x="247025" y="246872"/>
                <a:ext cx="8622676" cy="6364582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9pPr>
              </a:lstStyle>
              <a:p>
                <a:pPr algn="ctr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>
                <a:off x="247025" y="6389249"/>
                <a:ext cx="8622676" cy="1587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9" name="Rectangle 8"/>
              <p:cNvSpPr/>
              <p:nvPr/>
            </p:nvSpPr>
            <p:spPr>
              <a:xfrm>
                <a:off x="247025" y="1611845"/>
                <a:ext cx="8622676" cy="63487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9pPr>
              </a:lstStyle>
              <a:p>
                <a:pPr algn="ctr"/>
                <a:endParaRPr lang="en-US" alt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58A44F-6BEB-4997-9906-DEFC27B1E16C}" type="datetimeFigureOut">
              <a:rPr lang="en-US" altLang="en-US"/>
              <a:pPr/>
              <a:t>3/14/2017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57844F-BA5C-4E02-86AD-03079BD5D4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9711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487363" y="411163"/>
            <a:ext cx="8169275" cy="6035675"/>
            <a:chOff x="486873" y="411480"/>
            <a:chExt cx="8170254" cy="6035040"/>
          </a:xfrm>
        </p:grpSpPr>
        <p:sp>
          <p:nvSpPr>
            <p:cNvPr id="6" name="Rectangle 5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7" name="Group 11"/>
            <p:cNvGrpSpPr>
              <a:grpSpLocks/>
            </p:cNvGrpSpPr>
            <p:nvPr/>
          </p:nvGrpSpPr>
          <p:grpSpPr bwMode="auto">
            <a:xfrm>
              <a:off x="562842" y="475488"/>
              <a:ext cx="7982713" cy="5888736"/>
              <a:chOff x="562842" y="475488"/>
              <a:chExt cx="7982713" cy="5888736"/>
            </a:xfrm>
          </p:grpSpPr>
          <p:sp>
            <p:nvSpPr>
              <p:cNvPr id="8" name="Rectangle 7"/>
              <p:cNvSpPr>
                <a:spLocks/>
              </p:cNvSpPr>
              <p:nvPr/>
            </p:nvSpPr>
            <p:spPr>
              <a:xfrm>
                <a:off x="563082" y="474973"/>
                <a:ext cx="7982907" cy="5889005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9pPr>
              </a:lstStyle>
              <a:p>
                <a:pPr algn="ctr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563082" y="6133814"/>
                <a:ext cx="7982907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563082" y="3427412"/>
                <a:ext cx="7982907" cy="1587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569913" y="6122988"/>
            <a:ext cx="2133600" cy="258762"/>
          </a:xfrm>
        </p:spPr>
        <p:txBody>
          <a:bodyPr/>
          <a:lstStyle>
            <a:lvl1pPr>
              <a:defRPr/>
            </a:lvl1pPr>
          </a:lstStyle>
          <a:p>
            <a:fld id="{169E2A6A-C2B6-494E-B344-AB84105003DC}" type="datetimeFigureOut">
              <a:rPr lang="en-US" altLang="en-US"/>
              <a:pPr/>
              <a:t>3/14/2017</a:t>
            </a:fld>
            <a:endParaRPr lang="en-US" alt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5638800" y="6124575"/>
            <a:ext cx="2895600" cy="25717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2821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182563" y="173038"/>
            <a:ext cx="8778875" cy="6511925"/>
            <a:chOff x="182880" y="173699"/>
            <a:chExt cx="8778240" cy="6510602"/>
          </a:xfrm>
        </p:grpSpPr>
        <p:sp>
          <p:nvSpPr>
            <p:cNvPr id="5" name="Rectangle 4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7" name="Rectangle 6"/>
              <p:cNvSpPr>
                <a:spLocks/>
              </p:cNvSpPr>
              <p:nvPr/>
            </p:nvSpPr>
            <p:spPr>
              <a:xfrm>
                <a:off x="247025" y="246872"/>
                <a:ext cx="8622676" cy="6364582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9pPr>
              </a:lstStyle>
              <a:p>
                <a:pPr algn="ctr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>
                <a:off x="247025" y="6389249"/>
                <a:ext cx="8622676" cy="1587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2" cy="1676400"/>
          </a:xfrm>
        </p:spPr>
        <p:txBody>
          <a:bodyPr anchor="b">
            <a:noAutofit/>
          </a:bodyPr>
          <a:lstStyle>
            <a:lvl1pPr algn="ctr">
              <a:defRPr sz="5400" b="0" i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6"/>
            <a:ext cx="7345362" cy="1500187"/>
          </a:xfr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1CC7FC-7648-49CD-A7AC-410D107288D1}" type="datetimeFigureOut">
              <a:rPr lang="en-US" altLang="en-US"/>
              <a:pPr/>
              <a:t>3/14/2017</a:t>
            </a:fld>
            <a:endParaRPr lang="en-US" alt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242163-A4B9-460A-AFEE-82110D69CF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3856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182563" y="173038"/>
            <a:ext cx="8778875" cy="6511925"/>
            <a:chOff x="182880" y="173699"/>
            <a:chExt cx="8778240" cy="6510602"/>
          </a:xfrm>
        </p:grpSpPr>
        <p:sp>
          <p:nvSpPr>
            <p:cNvPr id="6" name="Rectangle 5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7" name="Group 10"/>
            <p:cNvGrpSpPr>
              <a:grpSpLocks/>
            </p:cNvGrpSpPr>
            <p:nvPr/>
          </p:nvGrpSpPr>
          <p:grpSpPr bwMode="auto"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8" name="Rectangle 7"/>
              <p:cNvSpPr>
                <a:spLocks/>
              </p:cNvSpPr>
              <p:nvPr/>
            </p:nvSpPr>
            <p:spPr>
              <a:xfrm>
                <a:off x="247025" y="246872"/>
                <a:ext cx="8622676" cy="6364582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9pPr>
              </a:lstStyle>
              <a:p>
                <a:pPr algn="ctr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247025" y="6389249"/>
                <a:ext cx="8622676" cy="1587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0" name="Rectangle 9"/>
              <p:cNvSpPr/>
              <p:nvPr/>
            </p:nvSpPr>
            <p:spPr>
              <a:xfrm>
                <a:off x="247025" y="1611845"/>
                <a:ext cx="8622676" cy="63487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9pPr>
              </a:lstStyle>
              <a:p>
                <a:pPr algn="ctr"/>
                <a:endParaRPr lang="en-US" alt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8"/>
            <a:ext cx="3566160" cy="39274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DC6966-B475-4125-9FD3-C14304D2FA5B}" type="datetimeFigureOut">
              <a:rPr lang="en-US" altLang="en-US"/>
              <a:pPr/>
              <a:t>3/14/2017</a:t>
            </a:fld>
            <a:endParaRPr lang="en-US" alt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F87088-D489-4080-8E99-0A69C26D48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4452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82563" y="173038"/>
            <a:ext cx="8778875" cy="6511925"/>
            <a:chOff x="182880" y="173699"/>
            <a:chExt cx="8778240" cy="6510602"/>
          </a:xfrm>
        </p:grpSpPr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grpSp>
            <p:nvGrpSpPr>
              <p:cNvPr id="11" name="Group 10"/>
              <p:cNvGrpSpPr>
                <a:grpSpLocks/>
              </p:cNvGrpSpPr>
              <p:nvPr/>
            </p:nvGrpSpPr>
            <p:grpSpPr bwMode="auto"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2" name="Rectangle 11"/>
                <p:cNvSpPr>
                  <a:spLocks/>
                </p:cNvSpPr>
                <p:nvPr/>
              </p:nvSpPr>
              <p:spPr>
                <a:xfrm>
                  <a:off x="247025" y="246872"/>
                  <a:ext cx="8622676" cy="6364582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9pPr>
                </a:lstStyle>
                <a:p>
                  <a:pPr algn="ctr"/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247025" y="6389249"/>
                  <a:ext cx="8622676" cy="1587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247025" y="1611845"/>
                  <a:ext cx="8622676" cy="63487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9pPr>
                </a:lstStyle>
                <a:p>
                  <a:pPr algn="ctr"/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cxnSp>
          <p:nvCxnSpPr>
            <p:cNvPr id="9" name="Straight Connector 8"/>
            <p:cNvCxnSpPr/>
            <p:nvPr/>
          </p:nvCxnSpPr>
          <p:spPr>
            <a:xfrm rot="16200000" flipH="1">
              <a:off x="2217422" y="4026572"/>
              <a:ext cx="4710743" cy="1588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767517-071F-43CF-9D8B-F9908A7E0FE5}" type="datetimeFigureOut">
              <a:rPr lang="en-US" altLang="en-US"/>
              <a:pPr/>
              <a:t>3/14/2017</a:t>
            </a:fld>
            <a:endParaRPr lang="en-US" altLang="en-US"/>
          </a:p>
        </p:txBody>
      </p:sp>
      <p:sp>
        <p:nvSpPr>
          <p:cNvPr id="1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717B24-2E54-4637-A4DD-50B8A2E11B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1222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82563" y="173038"/>
            <a:ext cx="8778875" cy="6511925"/>
            <a:chOff x="182880" y="173699"/>
            <a:chExt cx="8778240" cy="6510602"/>
          </a:xfrm>
        </p:grpSpPr>
        <p:sp>
          <p:nvSpPr>
            <p:cNvPr id="4" name="Rectangle 3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6" name="Rectangle 5"/>
              <p:cNvSpPr>
                <a:spLocks/>
              </p:cNvSpPr>
              <p:nvPr/>
            </p:nvSpPr>
            <p:spPr>
              <a:xfrm>
                <a:off x="247025" y="246872"/>
                <a:ext cx="8622676" cy="6364582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9pPr>
              </a:lstStyle>
              <a:p>
                <a:pPr algn="ctr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7" name="Straight Connector 6"/>
              <p:cNvCxnSpPr/>
              <p:nvPr/>
            </p:nvCxnSpPr>
            <p:spPr>
              <a:xfrm>
                <a:off x="247025" y="6389249"/>
                <a:ext cx="8622676" cy="1587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8" name="Rectangle 7"/>
              <p:cNvSpPr/>
              <p:nvPr/>
            </p:nvSpPr>
            <p:spPr>
              <a:xfrm>
                <a:off x="247025" y="1611845"/>
                <a:ext cx="8622676" cy="63487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9pPr>
              </a:lstStyle>
              <a:p>
                <a:pPr algn="ctr"/>
                <a:endParaRPr lang="en-US" alt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6130CF-3CE7-4689-98E8-FFA75B978CA5}" type="datetimeFigureOut">
              <a:rPr lang="en-US" altLang="en-US"/>
              <a:pPr/>
              <a:t>3/14/2017</a:t>
            </a:fld>
            <a:endParaRPr lang="en-US" altLang="en-US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73BD65-F27A-45E6-A2B3-5C317A2A3B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0334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82563" y="173038"/>
            <a:ext cx="8778875" cy="6511925"/>
            <a:chOff x="182880" y="173699"/>
            <a:chExt cx="8778240" cy="6510602"/>
          </a:xfrm>
        </p:grpSpPr>
        <p:sp>
          <p:nvSpPr>
            <p:cNvPr id="3" name="Rectangle 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5" name="Rectangle 4"/>
              <p:cNvSpPr>
                <a:spLocks/>
              </p:cNvSpPr>
              <p:nvPr/>
            </p:nvSpPr>
            <p:spPr>
              <a:xfrm>
                <a:off x="247025" y="246872"/>
                <a:ext cx="8622676" cy="6364582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sto MT" pitchFamily="18" charset="0"/>
                    <a:ea typeface="MS PGothic" pitchFamily="34" charset="-128"/>
                  </a:defRPr>
                </a:lvl9pPr>
              </a:lstStyle>
              <a:p>
                <a:pPr algn="ctr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6" name="Straight Connector 5"/>
              <p:cNvCxnSpPr/>
              <p:nvPr/>
            </p:nvCxnSpPr>
            <p:spPr>
              <a:xfrm>
                <a:off x="247025" y="6389249"/>
                <a:ext cx="8622676" cy="1587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6111BA-BF64-4328-95BF-AF730EAA2563}" type="datetimeFigureOut">
              <a:rPr lang="en-US" altLang="en-US"/>
              <a:pPr/>
              <a:t>3/14/2017</a:t>
            </a:fld>
            <a:endParaRPr lang="en-US" alt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A0E458-8742-41F8-A896-0FFC101C45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6641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182563" y="173038"/>
            <a:ext cx="8778875" cy="6511925"/>
            <a:chOff x="182880" y="173699"/>
            <a:chExt cx="8778240" cy="6510602"/>
          </a:xfrm>
        </p:grpSpPr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grpSp>
            <p:nvGrpSpPr>
              <p:cNvPr id="9" name="Group 10"/>
              <p:cNvGrpSpPr>
                <a:grpSpLocks/>
              </p:cNvGrpSpPr>
              <p:nvPr/>
            </p:nvGrpSpPr>
            <p:grpSpPr bwMode="auto"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0" name="Rectangle 9"/>
                <p:cNvSpPr>
                  <a:spLocks/>
                </p:cNvSpPr>
                <p:nvPr/>
              </p:nvSpPr>
              <p:spPr>
                <a:xfrm>
                  <a:off x="247025" y="246872"/>
                  <a:ext cx="8622676" cy="6364582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sto MT" pitchFamily="18" charset="0"/>
                      <a:ea typeface="MS PGothic" pitchFamily="34" charset="-128"/>
                    </a:defRPr>
                  </a:lvl9pPr>
                </a:lstStyle>
                <a:p>
                  <a:pPr algn="ctr"/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247025" y="6389249"/>
                  <a:ext cx="8622676" cy="1587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7" name="Rectangle 6"/>
            <p:cNvSpPr/>
            <p:nvPr/>
          </p:nvSpPr>
          <p:spPr>
            <a:xfrm rot="5400000">
              <a:off x="801568" y="3274246"/>
              <a:ext cx="6134441" cy="63495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sto MT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/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147888"/>
            <a:ext cx="3008313" cy="3262313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065868-A4D0-43FA-BFAB-C233DC8FC7D1}" type="datetimeFigureOut">
              <a:rPr lang="en-US" altLang="en-US"/>
              <a:pPr/>
              <a:t>3/14/2017</a:t>
            </a:fld>
            <a:endParaRPr lang="en-US" alt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53E2DC-3EAA-4338-9A0A-3BA6648BD0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5092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900113" y="244475"/>
            <a:ext cx="7345362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2133600"/>
            <a:ext cx="7345362" cy="3932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4475" y="6372225"/>
            <a:ext cx="2133600" cy="2587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EBEBEC"/>
                </a:solidFill>
                <a:latin typeface="Brush Script MT" pitchFamily="66" charset="0"/>
              </a:defRPr>
            </a:lvl1pPr>
          </a:lstStyle>
          <a:p>
            <a:fld id="{C26E3B98-AA90-4A7D-939B-55A2368D9333}" type="datetimeFigureOut">
              <a:rPr lang="en-US" altLang="en-US"/>
              <a:pPr/>
              <a:t>3/14/2017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9475" y="6372225"/>
            <a:ext cx="2895600" cy="2571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EBEBEC"/>
                </a:solidFill>
                <a:latin typeface="Brush Script MT" pitchFamily="66" charset="0"/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2714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EBEBEC"/>
                </a:solidFill>
              </a:defRPr>
            </a:lvl1pPr>
          </a:lstStyle>
          <a:p>
            <a:fld id="{689CCEE2-11FF-4123-8AF5-ACAC1BF62BA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800" kern="1200">
          <a:solidFill>
            <a:srgbClr val="404040"/>
          </a:solidFill>
          <a:latin typeface="+mj-lt"/>
          <a:ea typeface="MS PGothic" pitchFamily="34" charset="-128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sto MT" pitchFamily="18" charset="0"/>
          <a:ea typeface="MS PGothic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sto MT" pitchFamily="18" charset="0"/>
          <a:ea typeface="MS PGothic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sto MT" pitchFamily="18" charset="0"/>
          <a:ea typeface="MS PGothic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sto MT" pitchFamily="18" charset="0"/>
          <a:ea typeface="MS PGothic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sto MT" pitchFamily="18" charset="0"/>
          <a:ea typeface="MS PGothic" pitchFamily="3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sto MT" pitchFamily="18" charset="0"/>
          <a:ea typeface="MS PGothic" pitchFamily="3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sto MT" pitchFamily="18" charset="0"/>
          <a:ea typeface="MS PGothic" pitchFamily="3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sto MT" pitchFamily="18" charset="0"/>
          <a:ea typeface="MS PGothic" pitchFamily="34" charset="-128"/>
        </a:defRPr>
      </a:lvl9pPr>
    </p:titleStyle>
    <p:bodyStyle>
      <a:lvl1pPr marL="342900" indent="-342900" algn="l" rtl="0" eaLnBrk="1" fontAlgn="base" hangingPunct="1">
        <a:spcBef>
          <a:spcPts val="2000"/>
        </a:spcBef>
        <a:spcAft>
          <a:spcPct val="0"/>
        </a:spcAft>
        <a:buClr>
          <a:srgbClr val="404040"/>
        </a:buClr>
        <a:buFont typeface="Arial" pitchFamily="34" charset="0"/>
        <a:buChar char="•"/>
        <a:defRPr sz="2400" kern="1200">
          <a:solidFill>
            <a:srgbClr val="404040"/>
          </a:solidFill>
          <a:latin typeface="+mn-lt"/>
          <a:ea typeface="MS PGothic" pitchFamily="34" charset="-128"/>
          <a:cs typeface="+mn-cs"/>
        </a:defRPr>
      </a:lvl1pPr>
      <a:lvl2pPr marL="579438" indent="-228600" algn="l" rtl="0" eaLnBrk="1" fontAlgn="base" hangingPunct="1">
        <a:spcBef>
          <a:spcPts val="600"/>
        </a:spcBef>
        <a:spcAft>
          <a:spcPct val="0"/>
        </a:spcAft>
        <a:buClr>
          <a:srgbClr val="EBEBEC"/>
        </a:buClr>
        <a:buFont typeface="Arial" pitchFamily="34" charset="0"/>
        <a:buChar char="•"/>
        <a:defRPr sz="2200" kern="1200">
          <a:solidFill>
            <a:srgbClr val="404040"/>
          </a:solidFill>
          <a:latin typeface="+mn-lt"/>
          <a:ea typeface="MS PGothic" pitchFamily="34" charset="-128"/>
          <a:cs typeface="+mn-cs"/>
        </a:defRPr>
      </a:lvl2pPr>
      <a:lvl3pPr marL="808038" indent="-228600" algn="l" rtl="0" eaLnBrk="1" fontAlgn="base" hangingPunct="1">
        <a:spcBef>
          <a:spcPts val="600"/>
        </a:spcBef>
        <a:spcAft>
          <a:spcPct val="0"/>
        </a:spcAft>
        <a:buClr>
          <a:srgbClr val="404040"/>
        </a:buClr>
        <a:buFont typeface="Arial" pitchFamily="34" charset="0"/>
        <a:buChar char="•"/>
        <a:defRPr sz="2000" kern="1200">
          <a:solidFill>
            <a:srgbClr val="404040"/>
          </a:solidFill>
          <a:latin typeface="+mn-lt"/>
          <a:ea typeface="MS PGothic" pitchFamily="34" charset="-128"/>
          <a:cs typeface="+mn-cs"/>
        </a:defRPr>
      </a:lvl3pPr>
      <a:lvl4pPr marL="1036638" indent="-228600" algn="l" rtl="0" eaLnBrk="1" fontAlgn="base" hangingPunct="1">
        <a:spcBef>
          <a:spcPts val="600"/>
        </a:spcBef>
        <a:spcAft>
          <a:spcPct val="0"/>
        </a:spcAft>
        <a:buClr>
          <a:srgbClr val="EBEBEC"/>
        </a:buClr>
        <a:buFont typeface="Arial" pitchFamily="34" charset="0"/>
        <a:buChar char="•"/>
        <a:defRPr kern="1200">
          <a:solidFill>
            <a:srgbClr val="404040"/>
          </a:solidFill>
          <a:latin typeface="+mn-lt"/>
          <a:ea typeface="MS PGothic" pitchFamily="34" charset="-128"/>
          <a:cs typeface="+mn-cs"/>
        </a:defRPr>
      </a:lvl4pPr>
      <a:lvl5pPr marL="1265238" indent="-228600" algn="l" rtl="0" eaLnBrk="1" fontAlgn="base" hangingPunct="1">
        <a:spcBef>
          <a:spcPts val="600"/>
        </a:spcBef>
        <a:spcAft>
          <a:spcPct val="0"/>
        </a:spcAft>
        <a:buClr>
          <a:srgbClr val="404040"/>
        </a:buClr>
        <a:buFont typeface="Arial" pitchFamily="34" charset="0"/>
        <a:buChar char="•"/>
        <a:defRPr kern="1200">
          <a:solidFill>
            <a:srgbClr val="404040"/>
          </a:solidFill>
          <a:latin typeface="+mn-lt"/>
          <a:ea typeface="MS PGothic" pitchFamily="34" charset="-128"/>
          <a:cs typeface="+mn-cs"/>
        </a:defRPr>
      </a:lvl5pPr>
      <a:lvl6pPr marL="1485900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712913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947863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174875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11350"/>
            <a:ext cx="7342188" cy="192405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Class of 2017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Internships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615949"/>
            <a:ext cx="2363788" cy="139400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Emily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Gahafer</a:t>
            </a:r>
            <a:endParaRPr lang="en-US" sz="3200" dirty="0">
              <a:solidFill>
                <a:schemeClr val="accent6">
                  <a:lumMod val="75000"/>
                </a:schemeClr>
              </a:solidFill>
              <a:ea typeface="+mj-ea"/>
            </a:endParaRPr>
          </a:p>
        </p:txBody>
      </p:sp>
      <p:pic>
        <p:nvPicPr>
          <p:cNvPr id="25602" name="Picture Placeholder 4" descr="EmilyGahafer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" r="-166"/>
          <a:stretch>
            <a:fillRect/>
          </a:stretch>
        </p:blipFill>
        <p:spPr bwMode="auto">
          <a:xfrm>
            <a:off x="4338638" y="612775"/>
            <a:ext cx="4114800" cy="54673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484408"/>
            <a:ext cx="3299903" cy="358778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820101"/>
                </a:solidFill>
                <a:ea typeface="MS PGothic" pitchFamily="34" charset="-128"/>
              </a:rPr>
              <a:t>Communication Intern        </a:t>
            </a:r>
            <a:r>
              <a:rPr lang="en-US" altLang="en-US" sz="2400" b="1" dirty="0" smtClean="0">
                <a:solidFill>
                  <a:srgbClr val="820101"/>
                </a:solidFill>
                <a:ea typeface="MS PGothic" pitchFamily="34" charset="-128"/>
              </a:rPr>
              <a:t>Bellarmine Office of Communication and Public Affairs</a:t>
            </a:r>
          </a:p>
          <a:p>
            <a:pPr marL="285750" indent="-285750"/>
            <a:endParaRPr lang="en-US" altLang="en-US" dirty="0" smtClean="0">
              <a:solidFill>
                <a:srgbClr val="404040"/>
              </a:solidFill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615949"/>
            <a:ext cx="3008313" cy="1324993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Sarah</a:t>
            </a:r>
            <a:b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</a:b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Galvin</a:t>
            </a:r>
            <a:endParaRPr lang="en-US" sz="3200" dirty="0">
              <a:solidFill>
                <a:schemeClr val="accent6">
                  <a:lumMod val="75000"/>
                </a:schemeClr>
              </a:solidFill>
              <a:ea typeface="+mj-ea"/>
            </a:endParaRPr>
          </a:p>
        </p:txBody>
      </p:sp>
      <p:pic>
        <p:nvPicPr>
          <p:cNvPr id="26626" name="Picture Placeholder 4" descr="Galvin,SarahIMG_2643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" r="-166"/>
          <a:stretch>
            <a:fillRect/>
          </a:stretch>
        </p:blipFill>
        <p:spPr bwMode="auto">
          <a:xfrm>
            <a:off x="4338638" y="612775"/>
            <a:ext cx="4114800" cy="54673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199736"/>
            <a:ext cx="3008313" cy="387245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820101"/>
                </a:solidFill>
                <a:ea typeface="MS PGothic" pitchFamily="34" charset="-128"/>
              </a:rPr>
              <a:t>Communication Intern       </a:t>
            </a:r>
            <a:r>
              <a:rPr lang="en-US" altLang="en-US" sz="2400" b="1" dirty="0" smtClean="0">
                <a:solidFill>
                  <a:srgbClr val="820101"/>
                </a:solidFill>
                <a:ea typeface="MS PGothic" pitchFamily="34" charset="-128"/>
              </a:rPr>
              <a:t>Recovery Care</a:t>
            </a:r>
          </a:p>
          <a:p>
            <a:pPr marL="285750" indent="-285750"/>
            <a:endParaRPr lang="en-US" altLang="en-US" dirty="0" smtClean="0">
              <a:solidFill>
                <a:srgbClr val="404040"/>
              </a:solidFill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615950"/>
            <a:ext cx="1930400" cy="1342246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Alex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Ginter</a:t>
            </a:r>
            <a:endParaRPr lang="en-US" sz="3200" dirty="0">
              <a:solidFill>
                <a:schemeClr val="accent6">
                  <a:lumMod val="75000"/>
                </a:schemeClr>
              </a:solidFill>
              <a:ea typeface="+mj-ea"/>
            </a:endParaRPr>
          </a:p>
        </p:txBody>
      </p:sp>
      <p:pic>
        <p:nvPicPr>
          <p:cNvPr id="27650" name="Picture Placeholder 4" descr="GinterAlex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7" t="-2238" r="7820" b="-1791"/>
          <a:stretch>
            <a:fillRect/>
          </a:stretch>
        </p:blipFill>
        <p:spPr bwMode="auto">
          <a:xfrm>
            <a:off x="4445000" y="1547813"/>
            <a:ext cx="3835400" cy="32353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355011"/>
            <a:ext cx="3008313" cy="371717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820101"/>
                </a:solidFill>
                <a:ea typeface="MS PGothic" pitchFamily="34" charset="-128"/>
              </a:rPr>
              <a:t>Social Media/ Marketing Intern  </a:t>
            </a:r>
            <a:r>
              <a:rPr lang="en-US" altLang="en-US" sz="2400" b="1" dirty="0" smtClean="0">
                <a:solidFill>
                  <a:srgbClr val="820101"/>
                </a:solidFill>
                <a:ea typeface="MS PGothic" pitchFamily="34" charset="-128"/>
              </a:rPr>
              <a:t>RJ </a:t>
            </a:r>
            <a:r>
              <a:rPr lang="en-US" altLang="en-US" sz="2400" b="1" dirty="0" err="1" smtClean="0">
                <a:solidFill>
                  <a:srgbClr val="820101"/>
                </a:solidFill>
                <a:ea typeface="MS PGothic" pitchFamily="34" charset="-128"/>
              </a:rPr>
              <a:t>Thieneman</a:t>
            </a:r>
            <a:r>
              <a:rPr lang="en-US" altLang="en-US" sz="2400" b="1" dirty="0" smtClean="0">
                <a:solidFill>
                  <a:srgbClr val="820101"/>
                </a:solidFill>
                <a:ea typeface="MS PGothic" pitchFamily="34" charset="-128"/>
              </a:rPr>
              <a:t> Real Estate Co.</a:t>
            </a:r>
          </a:p>
          <a:p>
            <a:pPr marL="285750" indent="-285750"/>
            <a:endParaRPr lang="en-US" altLang="en-US" dirty="0" smtClean="0">
              <a:solidFill>
                <a:srgbClr val="404040"/>
              </a:solidFill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615949"/>
            <a:ext cx="3008313" cy="1238729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Mary Beth Gorham</a:t>
            </a:r>
            <a:endParaRPr lang="en-US" sz="3200" dirty="0">
              <a:solidFill>
                <a:schemeClr val="accent6">
                  <a:lumMod val="75000"/>
                </a:schemeClr>
              </a:solidFill>
              <a:ea typeface="+mj-ea"/>
            </a:endParaRPr>
          </a:p>
        </p:txBody>
      </p:sp>
      <p:pic>
        <p:nvPicPr>
          <p:cNvPr id="28674" name="Picture Placeholder 4" descr="Gorham,MaryPhoto 1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6" b="12596"/>
          <a:stretch>
            <a:fillRect/>
          </a:stretch>
        </p:blipFill>
        <p:spPr bwMode="auto">
          <a:xfrm>
            <a:off x="4338638" y="612775"/>
            <a:ext cx="4114800" cy="54673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337758"/>
            <a:ext cx="3008313" cy="373443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820101"/>
                </a:solidFill>
                <a:ea typeface="MS PGothic" pitchFamily="34" charset="-128"/>
              </a:rPr>
              <a:t>Design Intern  </a:t>
            </a:r>
            <a:r>
              <a:rPr lang="en-US" altLang="en-US" sz="2400" b="1" dirty="0" smtClean="0">
                <a:solidFill>
                  <a:srgbClr val="820101"/>
                </a:solidFill>
                <a:ea typeface="MS PGothic" pitchFamily="34" charset="-128"/>
              </a:rPr>
              <a:t>Louisville City Football Club</a:t>
            </a:r>
          </a:p>
          <a:p>
            <a:pPr marL="285750" indent="-285750"/>
            <a:endParaRPr lang="en-US" altLang="en-US" dirty="0" smtClean="0">
              <a:solidFill>
                <a:srgbClr val="404040"/>
              </a:solidFill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615949"/>
            <a:ext cx="2266950" cy="1514776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Jonna </a:t>
            </a:r>
            <a:b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</a:b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Hogan</a:t>
            </a:r>
            <a:endParaRPr lang="en-US" sz="3200" dirty="0">
              <a:solidFill>
                <a:schemeClr val="accent6">
                  <a:lumMod val="75000"/>
                </a:schemeClr>
              </a:solidFill>
              <a:ea typeface="+mj-ea"/>
            </a:endParaRPr>
          </a:p>
        </p:txBody>
      </p:sp>
      <p:pic>
        <p:nvPicPr>
          <p:cNvPr id="29698" name="Picture Placeholder 4" descr="Hogan,Jonna 2016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593" b="-38593"/>
          <a:stretch>
            <a:fillRect/>
          </a:stretch>
        </p:blipFill>
        <p:spPr bwMode="auto">
          <a:xfrm>
            <a:off x="4338638" y="612775"/>
            <a:ext cx="4114800" cy="54673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553418"/>
            <a:ext cx="3008313" cy="3518769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820101"/>
                </a:solidFill>
                <a:ea typeface="MS PGothic" pitchFamily="34" charset="-128"/>
              </a:rPr>
              <a:t>Development Specialist Intern                        </a:t>
            </a:r>
            <a:r>
              <a:rPr lang="en-US" altLang="en-US" sz="2400" b="1" dirty="0" err="1" smtClean="0">
                <a:solidFill>
                  <a:srgbClr val="820101"/>
                </a:solidFill>
                <a:ea typeface="MS PGothic" pitchFamily="34" charset="-128"/>
              </a:rPr>
              <a:t>KentuckyOne</a:t>
            </a:r>
            <a:r>
              <a:rPr lang="en-US" altLang="en-US" sz="2400" b="1" dirty="0" smtClean="0">
                <a:solidFill>
                  <a:srgbClr val="820101"/>
                </a:solidFill>
                <a:ea typeface="MS PGothic" pitchFamily="34" charset="-128"/>
              </a:rPr>
              <a:t> Health</a:t>
            </a:r>
          </a:p>
          <a:p>
            <a:pPr marL="285750" indent="-285750"/>
            <a:endParaRPr lang="en-US" altLang="en-US" dirty="0" smtClean="0">
              <a:solidFill>
                <a:srgbClr val="404040"/>
              </a:solidFill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615950"/>
            <a:ext cx="2235200" cy="1540654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Trevor Mason</a:t>
            </a:r>
            <a:endParaRPr lang="en-US" sz="3200" dirty="0">
              <a:solidFill>
                <a:schemeClr val="accent6">
                  <a:lumMod val="75000"/>
                </a:schemeClr>
              </a:solidFill>
              <a:ea typeface="+mj-ea"/>
            </a:endParaRPr>
          </a:p>
        </p:txBody>
      </p:sp>
      <p:pic>
        <p:nvPicPr>
          <p:cNvPr id="30722" name="Picture Placeholder 4" descr="Mason,TrevorIMG_2602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9" r="12369"/>
          <a:stretch>
            <a:fillRect/>
          </a:stretch>
        </p:blipFill>
        <p:spPr bwMode="auto">
          <a:xfrm>
            <a:off x="4338638" y="612775"/>
            <a:ext cx="4114800" cy="54673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31057"/>
            <a:ext cx="3274024" cy="344113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820101"/>
                </a:solidFill>
                <a:ea typeface="MS PGothic" pitchFamily="34" charset="-128"/>
              </a:rPr>
              <a:t>Social Media Intern       </a:t>
            </a:r>
            <a:r>
              <a:rPr lang="en-US" altLang="en-US" sz="2400" b="1" dirty="0" smtClean="0">
                <a:solidFill>
                  <a:srgbClr val="820101"/>
                </a:solidFill>
                <a:ea typeface="MS PGothic" pitchFamily="34" charset="-128"/>
              </a:rPr>
              <a:t>Maverick Marketing &amp; Media</a:t>
            </a:r>
          </a:p>
          <a:p>
            <a:pPr marL="285750" indent="-285750"/>
            <a:endParaRPr lang="en-US" altLang="en-US" dirty="0" smtClean="0">
              <a:solidFill>
                <a:srgbClr val="404040"/>
              </a:solidFill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334" y="612775"/>
            <a:ext cx="3008313" cy="1307741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Austin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McDonogh</a:t>
            </a:r>
            <a:endParaRPr lang="en-US" sz="3200" dirty="0">
              <a:solidFill>
                <a:schemeClr val="accent6">
                  <a:lumMod val="75000"/>
                </a:schemeClr>
              </a:solidFill>
              <a:ea typeface="+mj-ea"/>
            </a:endParaRPr>
          </a:p>
        </p:txBody>
      </p:sp>
      <p:pic>
        <p:nvPicPr>
          <p:cNvPr id="31746" name="Picture Placeholder 5" descr="McDonogh,Austin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" r="-166"/>
          <a:stretch>
            <a:fillRect/>
          </a:stretch>
        </p:blipFill>
        <p:spPr bwMode="auto">
          <a:xfrm>
            <a:off x="4338638" y="612775"/>
            <a:ext cx="4114800" cy="54673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449902"/>
            <a:ext cx="3008313" cy="3622286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820101"/>
                </a:solidFill>
                <a:ea typeface="MS PGothic" pitchFamily="34" charset="-128"/>
              </a:rPr>
              <a:t>Social Media/ Marketing Intern </a:t>
            </a:r>
            <a:r>
              <a:rPr lang="en-US" altLang="en-US" sz="2400" b="1" dirty="0" smtClean="0">
                <a:solidFill>
                  <a:srgbClr val="820101"/>
                </a:solidFill>
                <a:ea typeface="MS PGothic" pitchFamily="34" charset="-128"/>
              </a:rPr>
              <a:t>Park Community Credit Union</a:t>
            </a:r>
          </a:p>
          <a:p>
            <a:pPr marL="285750" indent="-285750"/>
            <a:endParaRPr lang="en-US" altLang="en-US" dirty="0" smtClean="0">
              <a:solidFill>
                <a:srgbClr val="404040"/>
              </a:solidFill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615949"/>
            <a:ext cx="1962150" cy="1445763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Molly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Melia</a:t>
            </a:r>
            <a:endParaRPr lang="en-US" sz="3200" dirty="0">
              <a:solidFill>
                <a:schemeClr val="accent6">
                  <a:lumMod val="75000"/>
                </a:schemeClr>
              </a:solidFill>
              <a:ea typeface="+mj-ea"/>
            </a:endParaRPr>
          </a:p>
        </p:txBody>
      </p:sp>
      <p:pic>
        <p:nvPicPr>
          <p:cNvPr id="32770" name="Picture Placeholder 4" descr="Melia,MollyCFL Collage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293" b="-16293"/>
          <a:stretch>
            <a:fillRect/>
          </a:stretch>
        </p:blipFill>
        <p:spPr bwMode="auto">
          <a:xfrm>
            <a:off x="4338638" y="612775"/>
            <a:ext cx="4114800" cy="54673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527540"/>
            <a:ext cx="3008313" cy="3544648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820101"/>
                </a:solidFill>
                <a:ea typeface="MS PGothic" pitchFamily="34" charset="-128"/>
              </a:rPr>
              <a:t>Public Relations Intern         </a:t>
            </a:r>
            <a:r>
              <a:rPr lang="en-US" altLang="en-US" sz="2400" b="1" dirty="0" smtClean="0">
                <a:solidFill>
                  <a:srgbClr val="820101"/>
                </a:solidFill>
                <a:ea typeface="MS PGothic" pitchFamily="34" charset="-128"/>
              </a:rPr>
              <a:t>Tandem Public Relations</a:t>
            </a:r>
          </a:p>
          <a:p>
            <a:pPr marL="285750" indent="-285750"/>
            <a:endParaRPr lang="en-US" altLang="en-US" dirty="0" smtClean="0">
              <a:solidFill>
                <a:srgbClr val="404040"/>
              </a:solidFill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615950"/>
            <a:ext cx="3008313" cy="1463016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Josie</a:t>
            </a:r>
            <a:b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</a:b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Metzger</a:t>
            </a:r>
            <a:endParaRPr lang="en-US" sz="3200" dirty="0">
              <a:solidFill>
                <a:schemeClr val="accent6">
                  <a:lumMod val="75000"/>
                </a:schemeClr>
              </a:solidFill>
              <a:ea typeface="+mj-ea"/>
            </a:endParaRPr>
          </a:p>
        </p:txBody>
      </p:sp>
      <p:pic>
        <p:nvPicPr>
          <p:cNvPr id="33794" name="Picture Placeholder 4" descr="Metzger,JosieIMG_2229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" b="-641"/>
          <a:stretch>
            <a:fillRect/>
          </a:stretch>
        </p:blipFill>
        <p:spPr bwMode="auto">
          <a:xfrm rot="5400000">
            <a:off x="4029869" y="1534319"/>
            <a:ext cx="4772025" cy="359568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579298"/>
            <a:ext cx="3230892" cy="349289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820101"/>
                </a:solidFill>
                <a:ea typeface="MS PGothic" pitchFamily="34" charset="-128"/>
              </a:rPr>
              <a:t>Account Service Intern                  </a:t>
            </a:r>
            <a:r>
              <a:rPr lang="en-US" altLang="en-US" sz="2400" b="1" dirty="0" err="1" smtClean="0">
                <a:solidFill>
                  <a:srgbClr val="820101"/>
                </a:solidFill>
                <a:ea typeface="MS PGothic" pitchFamily="34" charset="-128"/>
              </a:rPr>
              <a:t>Bisig</a:t>
            </a:r>
            <a:r>
              <a:rPr lang="en-US" altLang="en-US" sz="2400" b="1" dirty="0" smtClean="0">
                <a:solidFill>
                  <a:srgbClr val="820101"/>
                </a:solidFill>
                <a:ea typeface="MS PGothic" pitchFamily="34" charset="-128"/>
              </a:rPr>
              <a:t> Impact Group</a:t>
            </a:r>
          </a:p>
          <a:p>
            <a:endParaRPr lang="en-US" altLang="en-US" dirty="0" smtClean="0">
              <a:solidFill>
                <a:srgbClr val="404040"/>
              </a:solidFill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615949"/>
            <a:ext cx="2106613" cy="1506149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Kristen Miles</a:t>
            </a:r>
            <a:endParaRPr lang="en-US" sz="3200" dirty="0">
              <a:solidFill>
                <a:schemeClr val="accent6">
                  <a:lumMod val="75000"/>
                </a:schemeClr>
              </a:solidFill>
              <a:ea typeface="+mj-ea"/>
            </a:endParaRPr>
          </a:p>
        </p:txBody>
      </p:sp>
      <p:pic>
        <p:nvPicPr>
          <p:cNvPr id="34818" name="Picture Placeholder 4" descr="Miles,KristenIMG_5483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593" b="-38593"/>
          <a:stretch>
            <a:fillRect/>
          </a:stretch>
        </p:blipFill>
        <p:spPr bwMode="auto">
          <a:xfrm rot="10800000">
            <a:off x="4338638" y="612775"/>
            <a:ext cx="4114800" cy="54673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13804"/>
            <a:ext cx="3008313" cy="3458384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820101"/>
                </a:solidFill>
                <a:ea typeface="MS PGothic" pitchFamily="34" charset="-128"/>
              </a:rPr>
              <a:t>Public Relations Intern            </a:t>
            </a:r>
            <a:r>
              <a:rPr lang="en-US" altLang="en-US" sz="2400" b="1" dirty="0" smtClean="0">
                <a:solidFill>
                  <a:srgbClr val="820101"/>
                </a:solidFill>
                <a:ea typeface="MS PGothic" pitchFamily="34" charset="-128"/>
              </a:rPr>
              <a:t>Bandy Carroll </a:t>
            </a:r>
            <a:r>
              <a:rPr lang="en-US" altLang="en-US" sz="2400" b="1" dirty="0" err="1" smtClean="0">
                <a:solidFill>
                  <a:srgbClr val="820101"/>
                </a:solidFill>
                <a:ea typeface="MS PGothic" pitchFamily="34" charset="-128"/>
              </a:rPr>
              <a:t>Hellige</a:t>
            </a:r>
            <a:endParaRPr lang="en-US" altLang="en-US" sz="2400" b="1" dirty="0" smtClean="0">
              <a:solidFill>
                <a:srgbClr val="820101"/>
              </a:solidFill>
              <a:ea typeface="MS PGothic" pitchFamily="34" charset="-128"/>
            </a:endParaRPr>
          </a:p>
          <a:p>
            <a:pPr marL="285750" indent="-285750"/>
            <a:endParaRPr lang="en-US" altLang="en-US" dirty="0" smtClean="0">
              <a:solidFill>
                <a:srgbClr val="404040"/>
              </a:solidFill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615950"/>
            <a:ext cx="2282825" cy="1247356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Maryashley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 Betz</a:t>
            </a:r>
            <a:endParaRPr lang="en-US" sz="3200" dirty="0">
              <a:solidFill>
                <a:schemeClr val="accent6">
                  <a:lumMod val="75000"/>
                </a:schemeClr>
              </a:solidFill>
              <a:ea typeface="+mj-ea"/>
            </a:endParaRPr>
          </a:p>
        </p:txBody>
      </p:sp>
      <p:pic>
        <p:nvPicPr>
          <p:cNvPr id="17410" name="Picture Placeholder 4" descr="BetzMaryashly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" r="-162"/>
          <a:stretch>
            <a:fillRect/>
          </a:stretch>
        </p:blipFill>
        <p:spPr bwMode="auto">
          <a:xfrm>
            <a:off x="4338638" y="612775"/>
            <a:ext cx="4114800" cy="54673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242868"/>
            <a:ext cx="3008313" cy="382932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820101"/>
                </a:solidFill>
                <a:ea typeface="MS PGothic" pitchFamily="34" charset="-128"/>
              </a:rPr>
              <a:t>Digital Marketing Intern                     </a:t>
            </a:r>
            <a:r>
              <a:rPr lang="en-US" altLang="en-US" sz="2400" b="1" dirty="0" smtClean="0">
                <a:solidFill>
                  <a:srgbClr val="820101"/>
                </a:solidFill>
                <a:ea typeface="MS PGothic" pitchFamily="34" charset="-128"/>
              </a:rPr>
              <a:t>GE Appliances     </a:t>
            </a:r>
          </a:p>
          <a:p>
            <a:pPr marL="285750" indent="-285750"/>
            <a:endParaRPr lang="en-US" altLang="en-US" dirty="0" smtClean="0">
              <a:solidFill>
                <a:srgbClr val="404040"/>
              </a:solidFill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615949"/>
            <a:ext cx="2427288" cy="1566533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Tanner Mobley</a:t>
            </a:r>
            <a:endParaRPr lang="en-US" sz="3200" dirty="0">
              <a:solidFill>
                <a:schemeClr val="accent6">
                  <a:lumMod val="75000"/>
                </a:schemeClr>
              </a:solidFill>
              <a:ea typeface="+mj-ea"/>
            </a:endParaRPr>
          </a:p>
        </p:txBody>
      </p:sp>
      <p:pic>
        <p:nvPicPr>
          <p:cNvPr id="35842" name="Picture Placeholder 4" descr="Mobley, Tanner DSC_1288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072" b="-50072"/>
          <a:stretch>
            <a:fillRect/>
          </a:stretch>
        </p:blipFill>
        <p:spPr bwMode="auto">
          <a:xfrm>
            <a:off x="4338638" y="612775"/>
            <a:ext cx="4114800" cy="54673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22430"/>
            <a:ext cx="3274024" cy="3449758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solidFill>
                  <a:srgbClr val="820101"/>
                </a:solidFill>
                <a:ea typeface="MS PGothic" pitchFamily="34" charset="-128"/>
              </a:rPr>
              <a:t>Digital Marketing Intern       </a:t>
            </a:r>
            <a:r>
              <a:rPr lang="en-US" altLang="en-US" sz="2800" b="1" dirty="0" smtClean="0">
                <a:solidFill>
                  <a:srgbClr val="820101"/>
                </a:solidFill>
                <a:ea typeface="MS PGothic" pitchFamily="34" charset="-128"/>
              </a:rPr>
              <a:t>Louisville Zoo</a:t>
            </a:r>
          </a:p>
          <a:p>
            <a:endParaRPr lang="en-US" altLang="en-US" dirty="0" smtClean="0">
              <a:solidFill>
                <a:srgbClr val="404040"/>
              </a:solidFill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615950"/>
            <a:ext cx="2749550" cy="145439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Luke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Mocherman</a:t>
            </a:r>
            <a:endParaRPr lang="en-US" sz="3200" dirty="0">
              <a:solidFill>
                <a:schemeClr val="accent6">
                  <a:lumMod val="75000"/>
                </a:schemeClr>
              </a:solidFill>
              <a:ea typeface="+mj-ea"/>
            </a:endParaRPr>
          </a:p>
        </p:txBody>
      </p:sp>
      <p:pic>
        <p:nvPicPr>
          <p:cNvPr id="36866" name="Picture Placeholder 4" descr="Mocherman,Lukeimage1 (1)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2" b="-1067"/>
          <a:stretch>
            <a:fillRect/>
          </a:stretch>
        </p:blipFill>
        <p:spPr bwMode="auto">
          <a:xfrm rot="5400000">
            <a:off x="3994150" y="1482725"/>
            <a:ext cx="4860925" cy="369887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48310"/>
            <a:ext cx="3282650" cy="3423878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820101"/>
                </a:solidFill>
                <a:ea typeface="MS PGothic" pitchFamily="34" charset="-128"/>
              </a:rPr>
              <a:t>Communication Intern                  </a:t>
            </a:r>
            <a:r>
              <a:rPr lang="en-US" altLang="en-US" sz="2400" b="1" dirty="0" smtClean="0">
                <a:solidFill>
                  <a:srgbClr val="820101"/>
                </a:solidFill>
                <a:ea typeface="MS PGothic" pitchFamily="34" charset="-128"/>
              </a:rPr>
              <a:t>Corey Taylor’s Sports Performance</a:t>
            </a:r>
          </a:p>
          <a:p>
            <a:pPr marL="285750" indent="-285750"/>
            <a:endParaRPr lang="en-US" altLang="en-US" dirty="0" smtClean="0">
              <a:solidFill>
                <a:srgbClr val="404040"/>
              </a:solidFill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615950"/>
            <a:ext cx="2846388" cy="145439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Kesley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 Moorefield</a:t>
            </a:r>
            <a:endParaRPr lang="en-US" sz="3200" dirty="0">
              <a:solidFill>
                <a:schemeClr val="accent6">
                  <a:lumMod val="75000"/>
                </a:schemeClr>
              </a:solidFill>
              <a:ea typeface="+mj-ea"/>
            </a:endParaRPr>
          </a:p>
        </p:txBody>
      </p:sp>
      <p:pic>
        <p:nvPicPr>
          <p:cNvPr id="37890" name="Picture Placeholder 4" descr="Moorefield,Kesleyimage1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618" b="-38618"/>
          <a:stretch>
            <a:fillRect/>
          </a:stretch>
        </p:blipFill>
        <p:spPr bwMode="auto">
          <a:xfrm>
            <a:off x="4338638" y="612775"/>
            <a:ext cx="4114800" cy="54673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536166"/>
            <a:ext cx="3008313" cy="353602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820101"/>
                </a:solidFill>
                <a:ea typeface="MS PGothic" pitchFamily="34" charset="-128"/>
              </a:rPr>
              <a:t>Radio Intern               </a:t>
            </a:r>
            <a:r>
              <a:rPr lang="en-US" altLang="en-US" sz="2400" b="1" dirty="0" smtClean="0">
                <a:solidFill>
                  <a:srgbClr val="820101"/>
                </a:solidFill>
                <a:ea typeface="MS PGothic" pitchFamily="34" charset="-128"/>
              </a:rPr>
              <a:t>Summit Media</a:t>
            </a:r>
          </a:p>
          <a:p>
            <a:pPr marL="285750" indent="-285750">
              <a:buFont typeface="Arial" pitchFamily="34" charset="0"/>
              <a:buChar char="•"/>
            </a:pPr>
            <a:endParaRPr lang="en-US" altLang="en-US" sz="2400" b="1" dirty="0" smtClean="0">
              <a:solidFill>
                <a:srgbClr val="820101"/>
              </a:solidFill>
              <a:ea typeface="MS PGothic" pitchFamily="34" charset="-12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820101"/>
                </a:solidFill>
                <a:ea typeface="MS PGothic" pitchFamily="34" charset="-128"/>
              </a:rPr>
              <a:t>Communication Intern             </a:t>
            </a:r>
            <a:r>
              <a:rPr lang="en-US" altLang="en-US" sz="2400" b="1" dirty="0" smtClean="0">
                <a:solidFill>
                  <a:srgbClr val="820101"/>
                </a:solidFill>
                <a:ea typeface="MS PGothic" pitchFamily="34" charset="-128"/>
              </a:rPr>
              <a:t>Whole Children</a:t>
            </a:r>
          </a:p>
          <a:p>
            <a:pPr marL="285750" indent="-285750"/>
            <a:endParaRPr lang="en-US" altLang="en-US" dirty="0" smtClean="0">
              <a:solidFill>
                <a:srgbClr val="404040"/>
              </a:solidFill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615949"/>
            <a:ext cx="3008313" cy="1445763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Caroline </a:t>
            </a:r>
            <a:b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</a:b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Vance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Nauert</a:t>
            </a:r>
            <a:endParaRPr lang="en-US" sz="3200" dirty="0">
              <a:solidFill>
                <a:schemeClr val="accent6">
                  <a:lumMod val="75000"/>
                </a:schemeClr>
              </a:solidFill>
              <a:ea typeface="+mj-ea"/>
            </a:endParaRPr>
          </a:p>
        </p:txBody>
      </p:sp>
      <p:pic>
        <p:nvPicPr>
          <p:cNvPr id="38914" name="Picture Placeholder 4" descr="Vance,Caroline Gomezevent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25" b="-5325"/>
          <a:stretch>
            <a:fillRect/>
          </a:stretch>
        </p:blipFill>
        <p:spPr bwMode="auto">
          <a:xfrm>
            <a:off x="4338638" y="612775"/>
            <a:ext cx="4114800" cy="54673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510286"/>
            <a:ext cx="3308530" cy="3561901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820101"/>
                </a:solidFill>
                <a:ea typeface="MS PGothic" pitchFamily="34" charset="-128"/>
              </a:rPr>
              <a:t>Communication Intern        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en-US" sz="2400" b="1" dirty="0" smtClean="0">
                <a:solidFill>
                  <a:srgbClr val="820101"/>
                </a:solidFill>
                <a:ea typeface="MS PGothic" pitchFamily="34" charset="-128"/>
              </a:rPr>
              <a:t>Alpha Media-               WDJX 99.7 </a:t>
            </a:r>
          </a:p>
          <a:p>
            <a:pPr marL="285750" indent="-285750"/>
            <a:endParaRPr lang="en-US" altLang="en-US" dirty="0" smtClean="0">
              <a:solidFill>
                <a:srgbClr val="404040"/>
              </a:solidFill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615949"/>
            <a:ext cx="3008313" cy="1480269"/>
          </a:xfrm>
        </p:spPr>
        <p:txBody>
          <a:bodyPr/>
          <a:lstStyle/>
          <a:p>
            <a:r>
              <a:rPr lang="en-US" altLang="en-US" sz="3200" dirty="0" smtClean="0">
                <a:solidFill>
                  <a:srgbClr val="560B00"/>
                </a:solidFill>
              </a:rPr>
              <a:t>Kelsey</a:t>
            </a:r>
            <a:br>
              <a:rPr lang="en-US" altLang="en-US" sz="3200" dirty="0" smtClean="0">
                <a:solidFill>
                  <a:srgbClr val="560B00"/>
                </a:solidFill>
              </a:rPr>
            </a:br>
            <a:r>
              <a:rPr lang="en-US" altLang="en-US" sz="3200" dirty="0" smtClean="0">
                <a:solidFill>
                  <a:srgbClr val="560B00"/>
                </a:solidFill>
              </a:rPr>
              <a:t>O’Bryan</a:t>
            </a:r>
          </a:p>
        </p:txBody>
      </p:sp>
      <p:pic>
        <p:nvPicPr>
          <p:cNvPr id="39938" name="Picture Placeholder 4" descr="OBryan,KelseyFullSizeRender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7" r="21777"/>
          <a:stretch>
            <a:fillRect/>
          </a:stretch>
        </p:blipFill>
        <p:spPr bwMode="auto">
          <a:xfrm>
            <a:off x="4338638" y="612775"/>
            <a:ext cx="4114800" cy="54673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760452"/>
            <a:ext cx="3299903" cy="3311735"/>
          </a:xfrm>
        </p:spPr>
        <p:txBody>
          <a:bodyPr>
            <a:normAutofit/>
          </a:bodyPr>
          <a:lstStyle/>
          <a:p>
            <a:pPr marL="285750" indent="-28575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defRPr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Social Media Intern           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Rising Tide Marketing &amp; Events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615950"/>
            <a:ext cx="3008313" cy="1497522"/>
          </a:xfrm>
        </p:spPr>
        <p:txBody>
          <a:bodyPr/>
          <a:lstStyle/>
          <a:p>
            <a:r>
              <a:rPr lang="en-US" altLang="en-US" sz="3200" dirty="0" smtClean="0">
                <a:solidFill>
                  <a:srgbClr val="560B00"/>
                </a:solidFill>
              </a:rPr>
              <a:t>Anna</a:t>
            </a:r>
            <a:br>
              <a:rPr lang="en-US" altLang="en-US" sz="3200" dirty="0" smtClean="0">
                <a:solidFill>
                  <a:srgbClr val="560B00"/>
                </a:solidFill>
              </a:rPr>
            </a:br>
            <a:r>
              <a:rPr lang="en-US" altLang="en-US" sz="3200" dirty="0" smtClean="0">
                <a:solidFill>
                  <a:srgbClr val="560B00"/>
                </a:solidFill>
              </a:rPr>
              <a:t>O’Toole</a:t>
            </a:r>
          </a:p>
        </p:txBody>
      </p:sp>
      <p:pic>
        <p:nvPicPr>
          <p:cNvPr id="40962" name="Picture Placeholder 4" descr="OToole,AnnaFullSizeRender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7" r="12547"/>
          <a:stretch>
            <a:fillRect/>
          </a:stretch>
        </p:blipFill>
        <p:spPr bwMode="auto">
          <a:xfrm>
            <a:off x="4338638" y="612775"/>
            <a:ext cx="4114800" cy="54673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65562"/>
            <a:ext cx="3008313" cy="3406626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820101"/>
                </a:solidFill>
                <a:ea typeface="MS PGothic" pitchFamily="34" charset="-128"/>
              </a:rPr>
              <a:t>Marketing Intern </a:t>
            </a:r>
            <a:r>
              <a:rPr lang="en-US" altLang="en-US" sz="2400" b="1" dirty="0" smtClean="0">
                <a:solidFill>
                  <a:srgbClr val="820101"/>
                </a:solidFill>
                <a:ea typeface="MS PGothic" pitchFamily="34" charset="-128"/>
              </a:rPr>
              <a:t>Workout Anytime</a:t>
            </a:r>
          </a:p>
          <a:p>
            <a:pPr marL="285750" indent="-285750"/>
            <a:endParaRPr lang="en-US" altLang="en-US" dirty="0" smtClean="0">
              <a:solidFill>
                <a:srgbClr val="404040"/>
              </a:solidFill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615949"/>
            <a:ext cx="3008313" cy="1532027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Lakin</a:t>
            </a:r>
            <a:b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</a:b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Pack</a:t>
            </a:r>
            <a:endParaRPr lang="en-US" sz="3200" dirty="0">
              <a:solidFill>
                <a:schemeClr val="accent6">
                  <a:lumMod val="75000"/>
                </a:schemeClr>
              </a:solidFill>
              <a:ea typeface="+mj-ea"/>
            </a:endParaRPr>
          </a:p>
        </p:txBody>
      </p:sp>
      <p:pic>
        <p:nvPicPr>
          <p:cNvPr id="41986" name="Picture Placeholder 4" descr="Pack,Lakinimage1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56" b="-1712"/>
          <a:stretch>
            <a:fillRect/>
          </a:stretch>
        </p:blipFill>
        <p:spPr bwMode="auto">
          <a:xfrm rot="5400000">
            <a:off x="3986213" y="1457325"/>
            <a:ext cx="4794250" cy="37274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579298"/>
            <a:ext cx="3299903" cy="3492890"/>
          </a:xfrm>
        </p:spPr>
        <p:txBody>
          <a:bodyPr>
            <a:normAutofit/>
          </a:bodyPr>
          <a:lstStyle/>
          <a:p>
            <a:pPr marL="285750" indent="-28575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defRPr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Communication Intern                 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</a:rPr>
              <a:t>Bisig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Impact Group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615949"/>
            <a:ext cx="3008313" cy="1359499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Sam</a:t>
            </a:r>
            <a:b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</a:b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Parkison</a:t>
            </a:r>
            <a:endParaRPr lang="en-US" sz="3200" dirty="0">
              <a:solidFill>
                <a:schemeClr val="accent6">
                  <a:lumMod val="75000"/>
                </a:schemeClr>
              </a:solidFill>
              <a:ea typeface="+mj-ea"/>
            </a:endParaRPr>
          </a:p>
        </p:txBody>
      </p:sp>
      <p:pic>
        <p:nvPicPr>
          <p:cNvPr id="43010" name="Picture Placeholder 4" descr="Parkison,Sam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593" b="-38593"/>
          <a:stretch>
            <a:fillRect/>
          </a:stretch>
        </p:blipFill>
        <p:spPr bwMode="auto">
          <a:xfrm>
            <a:off x="4338638" y="612775"/>
            <a:ext cx="4114800" cy="54673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458528"/>
            <a:ext cx="3308530" cy="361366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820101"/>
                </a:solidFill>
                <a:ea typeface="MS PGothic" pitchFamily="34" charset="-128"/>
              </a:rPr>
              <a:t>Media Relations Intern          </a:t>
            </a:r>
            <a:r>
              <a:rPr lang="en-US" altLang="en-US" sz="2400" b="1" dirty="0" smtClean="0">
                <a:solidFill>
                  <a:srgbClr val="820101"/>
                </a:solidFill>
                <a:ea typeface="MS PGothic" pitchFamily="34" charset="-128"/>
              </a:rPr>
              <a:t>Evansville Thunderbolts</a:t>
            </a:r>
          </a:p>
          <a:p>
            <a:pPr marL="285750" indent="-285750"/>
            <a:endParaRPr lang="en-US" altLang="en-US" dirty="0" smtClean="0">
              <a:solidFill>
                <a:srgbClr val="404040"/>
              </a:solidFill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615949"/>
            <a:ext cx="3008313" cy="1532027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Michael</a:t>
            </a:r>
            <a:b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</a:b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Parrish</a:t>
            </a:r>
            <a:endParaRPr lang="en-US" sz="3200" dirty="0">
              <a:solidFill>
                <a:schemeClr val="accent6">
                  <a:lumMod val="75000"/>
                </a:schemeClr>
              </a:solidFill>
              <a:ea typeface="+mj-ea"/>
            </a:endParaRPr>
          </a:p>
        </p:txBody>
      </p:sp>
      <p:pic>
        <p:nvPicPr>
          <p:cNvPr id="44034" name="Picture Placeholder 4" descr="Parrish,MichaelIMG_1607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444" b="-16444"/>
          <a:stretch>
            <a:fillRect/>
          </a:stretch>
        </p:blipFill>
        <p:spPr bwMode="auto">
          <a:xfrm>
            <a:off x="4338638" y="612775"/>
            <a:ext cx="4114800" cy="54673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65562"/>
            <a:ext cx="3008313" cy="3406625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820101"/>
                </a:solidFill>
                <a:ea typeface="MS PGothic" pitchFamily="34" charset="-128"/>
              </a:rPr>
              <a:t>Communication Intern             </a:t>
            </a:r>
            <a:r>
              <a:rPr lang="en-US" altLang="en-US" sz="2400" b="1" dirty="0" smtClean="0">
                <a:solidFill>
                  <a:srgbClr val="820101"/>
                </a:solidFill>
                <a:ea typeface="MS PGothic" pitchFamily="34" charset="-128"/>
              </a:rPr>
              <a:t>ESPN 680</a:t>
            </a:r>
          </a:p>
          <a:p>
            <a:pPr marL="285750" indent="-285750"/>
            <a:endParaRPr lang="en-US" altLang="en-US" dirty="0" smtClean="0">
              <a:solidFill>
                <a:srgbClr val="404040"/>
              </a:solidFill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615949"/>
            <a:ext cx="3008313" cy="1566533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Jack</a:t>
            </a:r>
            <a:b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</a:b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Perkins</a:t>
            </a:r>
            <a:endParaRPr lang="en-US" sz="3200" dirty="0">
              <a:solidFill>
                <a:schemeClr val="accent6">
                  <a:lumMod val="75000"/>
                </a:schemeClr>
              </a:solidFill>
              <a:ea typeface="+mj-ea"/>
            </a:endParaRPr>
          </a:p>
        </p:txBody>
      </p:sp>
      <p:pic>
        <p:nvPicPr>
          <p:cNvPr id="45058" name="Picture Placeholder 4" descr="Perkins,Jackimage3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" r="-166"/>
          <a:stretch>
            <a:fillRect/>
          </a:stretch>
        </p:blipFill>
        <p:spPr bwMode="auto">
          <a:xfrm>
            <a:off x="4338638" y="612775"/>
            <a:ext cx="4114800" cy="54673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22430"/>
            <a:ext cx="3325783" cy="3449758"/>
          </a:xfrm>
        </p:spPr>
        <p:txBody>
          <a:bodyPr>
            <a:normAutofit/>
          </a:bodyPr>
          <a:lstStyle/>
          <a:p>
            <a:pPr marL="285750" indent="-28575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defRPr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Ticket Office &amp; Guest Services Intern    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Philadelphia Eagles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615949"/>
            <a:ext cx="2170113" cy="1143839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Tara Bowling</a:t>
            </a:r>
            <a:endParaRPr lang="en-US" sz="3200" dirty="0">
              <a:solidFill>
                <a:schemeClr val="accent6">
                  <a:lumMod val="75000"/>
                </a:schemeClr>
              </a:solidFill>
              <a:ea typeface="+mj-ea"/>
            </a:endParaRPr>
          </a:p>
        </p:txBody>
      </p:sp>
      <p:pic>
        <p:nvPicPr>
          <p:cNvPr id="18434" name="Picture Placeholder 4" descr="Bowling,TaraInternship Picture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667" b="-49667"/>
          <a:stretch>
            <a:fillRect/>
          </a:stretch>
        </p:blipFill>
        <p:spPr bwMode="auto">
          <a:xfrm>
            <a:off x="4511614" y="612775"/>
            <a:ext cx="4166559" cy="54673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9947" y="1949568"/>
            <a:ext cx="3476445" cy="4424543"/>
          </a:xfrm>
        </p:spPr>
        <p:txBody>
          <a:bodyPr>
            <a:normAutofit/>
          </a:bodyPr>
          <a:lstStyle/>
          <a:p>
            <a:pPr marL="285750" indent="-28575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defRPr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Communication Intern          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Summit Media</a:t>
            </a:r>
          </a:p>
          <a:p>
            <a:pPr marL="285750" indent="-28575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defRPr/>
            </a:pPr>
            <a:endParaRPr lang="en-US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defRPr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Digital Marketing Coordinator                        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Presentation Academy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615949"/>
            <a:ext cx="3008313" cy="1497523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Yancey</a:t>
            </a:r>
            <a:b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</a:b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Pritchett</a:t>
            </a:r>
            <a:endParaRPr lang="en-US" sz="3200" dirty="0">
              <a:solidFill>
                <a:schemeClr val="accent6">
                  <a:lumMod val="75000"/>
                </a:schemeClr>
              </a:solidFill>
              <a:ea typeface="+mj-ea"/>
            </a:endParaRPr>
          </a:p>
        </p:txBody>
      </p:sp>
      <p:pic>
        <p:nvPicPr>
          <p:cNvPr id="46082" name="Picture Placeholder 4" descr="Pritchett,Yanceyimage1.jpe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" r="5247"/>
          <a:stretch>
            <a:fillRect/>
          </a:stretch>
        </p:blipFill>
        <p:spPr bwMode="auto">
          <a:xfrm>
            <a:off x="4338638" y="612775"/>
            <a:ext cx="4114800" cy="54673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87925"/>
            <a:ext cx="3338423" cy="348426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820101"/>
                </a:solidFill>
                <a:ea typeface="MS PGothic" pitchFamily="34" charset="-128"/>
              </a:rPr>
              <a:t>Social Media Intern              </a:t>
            </a:r>
            <a:r>
              <a:rPr lang="en-US" altLang="en-US" sz="2400" b="1" dirty="0" smtClean="0">
                <a:solidFill>
                  <a:srgbClr val="820101"/>
                </a:solidFill>
                <a:ea typeface="MS PGothic" pitchFamily="34" charset="-128"/>
              </a:rPr>
              <a:t>Roxy Nell Blue Jeans</a:t>
            </a:r>
          </a:p>
          <a:p>
            <a:pPr marL="285750" indent="-285750"/>
            <a:endParaRPr lang="en-US" altLang="en-US" dirty="0" smtClean="0">
              <a:solidFill>
                <a:srgbClr val="404040"/>
              </a:solidFill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612775"/>
            <a:ext cx="3008313" cy="1880259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Jamilee</a:t>
            </a:r>
            <a:b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</a:b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Rivera</a:t>
            </a:r>
            <a:endParaRPr lang="en-US" sz="3200" dirty="0">
              <a:solidFill>
                <a:schemeClr val="accent6">
                  <a:lumMod val="75000"/>
                </a:schemeClr>
              </a:solidFill>
              <a:ea typeface="+mj-ea"/>
            </a:endParaRPr>
          </a:p>
        </p:txBody>
      </p:sp>
      <p:pic>
        <p:nvPicPr>
          <p:cNvPr id="47106" name="Picture Placeholder 4" descr="Rivera,Jamilee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699" b="-20699"/>
          <a:stretch>
            <a:fillRect/>
          </a:stretch>
        </p:blipFill>
        <p:spPr bwMode="auto">
          <a:xfrm>
            <a:off x="4338638" y="612775"/>
            <a:ext cx="4114800" cy="54673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881222"/>
            <a:ext cx="3008313" cy="3190965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820101"/>
                </a:solidFill>
                <a:ea typeface="MS PGothic" pitchFamily="34" charset="-128"/>
              </a:rPr>
              <a:t>Social Media/ Marketing Intern </a:t>
            </a:r>
            <a:r>
              <a:rPr lang="en-US" altLang="en-US" sz="2400" b="1" dirty="0" smtClean="0">
                <a:solidFill>
                  <a:srgbClr val="820101"/>
                </a:solidFill>
                <a:ea typeface="MS PGothic" pitchFamily="34" charset="-128"/>
              </a:rPr>
              <a:t>RJ </a:t>
            </a:r>
            <a:r>
              <a:rPr lang="en-US" altLang="en-US" sz="2400" b="1" dirty="0" err="1" smtClean="0">
                <a:solidFill>
                  <a:srgbClr val="820101"/>
                </a:solidFill>
                <a:ea typeface="MS PGothic" pitchFamily="34" charset="-128"/>
              </a:rPr>
              <a:t>Thieneman</a:t>
            </a:r>
            <a:r>
              <a:rPr lang="en-US" altLang="en-US" sz="2400" b="1" dirty="0" smtClean="0">
                <a:solidFill>
                  <a:srgbClr val="820101"/>
                </a:solidFill>
                <a:ea typeface="MS PGothic" pitchFamily="34" charset="-128"/>
              </a:rPr>
              <a:t> Realty Group</a:t>
            </a:r>
          </a:p>
          <a:p>
            <a:pPr marL="285750" indent="-285750"/>
            <a:endParaRPr lang="en-US" altLang="en-US" dirty="0" smtClean="0">
              <a:solidFill>
                <a:srgbClr val="404040"/>
              </a:solidFill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615950"/>
            <a:ext cx="3008313" cy="1376752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Olivia</a:t>
            </a:r>
            <a:b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</a:b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Ross</a:t>
            </a:r>
            <a:endParaRPr lang="en-US" sz="3200" dirty="0">
              <a:solidFill>
                <a:schemeClr val="accent6">
                  <a:lumMod val="75000"/>
                </a:schemeClr>
              </a:solidFill>
              <a:ea typeface="+mj-ea"/>
            </a:endParaRPr>
          </a:p>
        </p:txBody>
      </p:sp>
      <p:pic>
        <p:nvPicPr>
          <p:cNvPr id="48130" name="Picture Placeholder 4" descr="Ross,Olivia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38" r="-6438"/>
          <a:stretch>
            <a:fillRect/>
          </a:stretch>
        </p:blipFill>
        <p:spPr bwMode="auto">
          <a:xfrm>
            <a:off x="4338638" y="612775"/>
            <a:ext cx="4114800" cy="54673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9562" y="2303253"/>
            <a:ext cx="3545457" cy="3768935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820101"/>
                </a:solidFill>
                <a:ea typeface="MS PGothic" pitchFamily="34" charset="-128"/>
              </a:rPr>
              <a:t>Social Media Intern           </a:t>
            </a:r>
            <a:r>
              <a:rPr lang="en-US" altLang="en-US" sz="2400" b="1" dirty="0" smtClean="0">
                <a:solidFill>
                  <a:srgbClr val="820101"/>
                </a:solidFill>
                <a:ea typeface="MS PGothic" pitchFamily="34" charset="-128"/>
              </a:rPr>
              <a:t>Mother Model Management</a:t>
            </a:r>
          </a:p>
          <a:p>
            <a:pPr marL="285750" indent="-285750">
              <a:buFont typeface="Arial" pitchFamily="34" charset="0"/>
              <a:buChar char="•"/>
            </a:pPr>
            <a:endParaRPr lang="en-US" altLang="en-US" sz="2400" dirty="0" smtClean="0">
              <a:solidFill>
                <a:srgbClr val="820101"/>
              </a:solidFill>
              <a:ea typeface="MS PGothic" pitchFamily="34" charset="-12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820101"/>
                </a:solidFill>
                <a:ea typeface="MS PGothic" pitchFamily="34" charset="-128"/>
              </a:rPr>
              <a:t>Public Policy Intern  </a:t>
            </a:r>
            <a:r>
              <a:rPr lang="en-US" altLang="en-US" sz="2400" b="1" dirty="0" smtClean="0">
                <a:solidFill>
                  <a:srgbClr val="820101"/>
                </a:solidFill>
                <a:ea typeface="MS PGothic" pitchFamily="34" charset="-128"/>
              </a:rPr>
              <a:t>Greater Louisville </a:t>
            </a:r>
            <a:r>
              <a:rPr lang="en-US" altLang="en-US" sz="2400" b="1" dirty="0">
                <a:solidFill>
                  <a:srgbClr val="820101"/>
                </a:solidFill>
                <a:ea typeface="MS PGothic" pitchFamily="34" charset="-128"/>
              </a:rPr>
              <a:t>I</a:t>
            </a:r>
            <a:r>
              <a:rPr lang="en-US" altLang="en-US" sz="2400" b="1" dirty="0" smtClean="0">
                <a:solidFill>
                  <a:srgbClr val="820101"/>
                </a:solidFill>
                <a:ea typeface="MS PGothic" pitchFamily="34" charset="-128"/>
              </a:rPr>
              <a:t>nc.</a:t>
            </a:r>
          </a:p>
          <a:p>
            <a:pPr marL="285750" indent="-285750"/>
            <a:endParaRPr lang="en-US" altLang="en-US" dirty="0" smtClean="0">
              <a:solidFill>
                <a:srgbClr val="404040"/>
              </a:solidFill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615949"/>
            <a:ext cx="3008313" cy="169593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Olivia</a:t>
            </a:r>
            <a:b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</a:b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Russell</a:t>
            </a:r>
            <a:endParaRPr lang="en-US" sz="3200" dirty="0">
              <a:solidFill>
                <a:schemeClr val="accent6">
                  <a:lumMod val="75000"/>
                </a:schemeClr>
              </a:solidFill>
              <a:ea typeface="+mj-ea"/>
            </a:endParaRPr>
          </a:p>
        </p:txBody>
      </p:sp>
      <p:pic>
        <p:nvPicPr>
          <p:cNvPr id="49154" name="Picture Placeholder 4" descr="OliviaRussell.jpe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593" b="-38593"/>
          <a:stretch>
            <a:fillRect/>
          </a:stretch>
        </p:blipFill>
        <p:spPr bwMode="auto">
          <a:xfrm>
            <a:off x="4338638" y="612775"/>
            <a:ext cx="4114800" cy="54673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22430"/>
            <a:ext cx="3008313" cy="344975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820101"/>
                </a:solidFill>
                <a:ea typeface="MS PGothic" pitchFamily="34" charset="-128"/>
              </a:rPr>
              <a:t>News Intern     </a:t>
            </a:r>
            <a:r>
              <a:rPr lang="en-US" altLang="en-US" sz="2400" b="1" dirty="0" smtClean="0">
                <a:solidFill>
                  <a:srgbClr val="820101"/>
                </a:solidFill>
                <a:ea typeface="MS PGothic" pitchFamily="34" charset="-128"/>
              </a:rPr>
              <a:t>WAVE 3 News</a:t>
            </a:r>
          </a:p>
          <a:p>
            <a:pPr marL="285750" indent="-285750"/>
            <a:endParaRPr lang="en-US" altLang="en-US" dirty="0" smtClean="0">
              <a:solidFill>
                <a:srgbClr val="404040"/>
              </a:solidFill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615949"/>
            <a:ext cx="3008313" cy="1618293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Emily</a:t>
            </a:r>
            <a:b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</a:b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Schmitt</a:t>
            </a:r>
            <a:endParaRPr lang="en-US" sz="3200" dirty="0">
              <a:solidFill>
                <a:schemeClr val="accent6">
                  <a:lumMod val="75000"/>
                </a:schemeClr>
              </a:solidFill>
              <a:ea typeface="+mj-ea"/>
            </a:endParaRPr>
          </a:p>
        </p:txBody>
      </p:sp>
      <p:pic>
        <p:nvPicPr>
          <p:cNvPr id="50178" name="Picture Placeholder 4" descr="SchmittEmily- Internship Photo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0" b="12630"/>
          <a:stretch>
            <a:fillRect/>
          </a:stretch>
        </p:blipFill>
        <p:spPr bwMode="auto">
          <a:xfrm>
            <a:off x="4338638" y="612775"/>
            <a:ext cx="4114800" cy="54673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0166" y="2700068"/>
            <a:ext cx="3683479" cy="337212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820101"/>
                </a:solidFill>
                <a:ea typeface="MS PGothic" pitchFamily="34" charset="-128"/>
              </a:rPr>
              <a:t>Marketing Intern    </a:t>
            </a:r>
            <a:r>
              <a:rPr lang="en-US" altLang="en-US" sz="2400" b="1" dirty="0" smtClean="0">
                <a:solidFill>
                  <a:srgbClr val="820101"/>
                </a:solidFill>
                <a:ea typeface="MS PGothic" pitchFamily="34" charset="-128"/>
              </a:rPr>
              <a:t>Louisville Regional Science &amp; Engineering Fair</a:t>
            </a:r>
          </a:p>
          <a:p>
            <a:pPr marL="285750" indent="-285750"/>
            <a:endParaRPr lang="en-US" altLang="en-US" dirty="0" smtClean="0">
              <a:solidFill>
                <a:srgbClr val="404040"/>
              </a:solidFill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615949"/>
            <a:ext cx="3008313" cy="1575159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Kathryn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Schneidtmiller</a:t>
            </a:r>
            <a:endParaRPr lang="en-US" sz="3200" dirty="0">
              <a:solidFill>
                <a:schemeClr val="accent6">
                  <a:lumMod val="75000"/>
                </a:schemeClr>
              </a:solidFill>
              <a:ea typeface="+mj-ea"/>
            </a:endParaRPr>
          </a:p>
        </p:txBody>
      </p:sp>
      <p:pic>
        <p:nvPicPr>
          <p:cNvPr id="51202" name="Picture Placeholder 4" descr="Schneidtmiller,KathrynIMG_0528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" b="-1360"/>
          <a:stretch>
            <a:fillRect/>
          </a:stretch>
        </p:blipFill>
        <p:spPr bwMode="auto">
          <a:xfrm rot="5400000">
            <a:off x="4025900" y="1416051"/>
            <a:ext cx="4776787" cy="359886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3683" y="2656936"/>
            <a:ext cx="3519577" cy="341525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820101"/>
                </a:solidFill>
                <a:ea typeface="MS PGothic" pitchFamily="34" charset="-128"/>
              </a:rPr>
              <a:t>Social Media Intern          </a:t>
            </a:r>
            <a:r>
              <a:rPr lang="en-US" altLang="en-US" sz="2400" b="1" dirty="0" err="1" smtClean="0">
                <a:solidFill>
                  <a:srgbClr val="820101"/>
                </a:solidFill>
                <a:ea typeface="MS PGothic" pitchFamily="34" charset="-128"/>
              </a:rPr>
              <a:t>Dismas</a:t>
            </a:r>
            <a:r>
              <a:rPr lang="en-US" altLang="en-US" sz="2400" b="1" dirty="0" smtClean="0">
                <a:solidFill>
                  <a:srgbClr val="820101"/>
                </a:solidFill>
                <a:ea typeface="MS PGothic" pitchFamily="34" charset="-128"/>
              </a:rPr>
              <a:t> Charities, Inc.</a:t>
            </a:r>
          </a:p>
          <a:p>
            <a:pPr marL="285750" indent="-285750"/>
            <a:endParaRPr lang="en-US" altLang="en-US" dirty="0" smtClean="0">
              <a:solidFill>
                <a:srgbClr val="404040"/>
              </a:solidFill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615949"/>
            <a:ext cx="3008313" cy="1575159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Alena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 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Schuckmann</a:t>
            </a:r>
            <a:endParaRPr lang="en-US" sz="3200" dirty="0">
              <a:solidFill>
                <a:schemeClr val="accent6">
                  <a:lumMod val="75000"/>
                </a:schemeClr>
              </a:solidFill>
              <a:ea typeface="+mj-ea"/>
            </a:endParaRPr>
          </a:p>
        </p:txBody>
      </p:sp>
      <p:pic>
        <p:nvPicPr>
          <p:cNvPr id="52226" name="Picture Placeholder 4" descr="Schuckmann,Alena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2" b="12572"/>
          <a:stretch>
            <a:fillRect/>
          </a:stretch>
        </p:blipFill>
        <p:spPr bwMode="auto">
          <a:xfrm>
            <a:off x="4338638" y="612775"/>
            <a:ext cx="4114800" cy="54673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596552"/>
            <a:ext cx="3308530" cy="3475636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820101"/>
                </a:solidFill>
                <a:ea typeface="MS PGothic" pitchFamily="34" charset="-128"/>
              </a:rPr>
              <a:t>Photography Intern  </a:t>
            </a:r>
            <a:r>
              <a:rPr lang="en-US" altLang="en-US" sz="2400" b="1" dirty="0" smtClean="0">
                <a:solidFill>
                  <a:srgbClr val="820101"/>
                </a:solidFill>
                <a:ea typeface="MS PGothic" pitchFamily="34" charset="-128"/>
              </a:rPr>
              <a:t>Louisville City Football Club</a:t>
            </a:r>
          </a:p>
          <a:p>
            <a:endParaRPr lang="en-US" altLang="en-US" dirty="0" smtClean="0">
              <a:solidFill>
                <a:srgbClr val="404040"/>
              </a:solidFill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615950"/>
            <a:ext cx="3008313" cy="1592412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Jacob</a:t>
            </a:r>
            <a:b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</a:b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Schuhmann</a:t>
            </a:r>
            <a:endParaRPr lang="en-US" sz="3200" dirty="0">
              <a:solidFill>
                <a:schemeClr val="accent6">
                  <a:lumMod val="75000"/>
                </a:schemeClr>
              </a:solidFill>
              <a:ea typeface="+mj-ea"/>
            </a:endParaRPr>
          </a:p>
        </p:txBody>
      </p:sp>
      <p:pic>
        <p:nvPicPr>
          <p:cNvPr id="53250" name="Picture Placeholder 4" descr="Schcuhmann,JacobIMG_1158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79" b="21806"/>
          <a:stretch>
            <a:fillRect/>
          </a:stretch>
        </p:blipFill>
        <p:spPr bwMode="auto">
          <a:xfrm>
            <a:off x="4338638" y="1303338"/>
            <a:ext cx="4114800" cy="410686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13804"/>
            <a:ext cx="3008313" cy="3458384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820101"/>
                </a:solidFill>
                <a:ea typeface="MS PGothic" pitchFamily="34" charset="-128"/>
              </a:rPr>
              <a:t>Communication Intern             </a:t>
            </a:r>
            <a:r>
              <a:rPr lang="en-US" altLang="en-US" sz="2400" b="1" dirty="0" smtClean="0">
                <a:solidFill>
                  <a:srgbClr val="820101"/>
                </a:solidFill>
                <a:ea typeface="MS PGothic" pitchFamily="34" charset="-128"/>
              </a:rPr>
              <a:t>Strive</a:t>
            </a:r>
          </a:p>
          <a:p>
            <a:pPr marL="285750" indent="-285750"/>
            <a:endParaRPr lang="en-US" altLang="en-US" dirty="0" smtClean="0">
              <a:solidFill>
                <a:srgbClr val="404040"/>
              </a:solidFill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615949"/>
            <a:ext cx="3008313" cy="1609666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Chris</a:t>
            </a:r>
            <a:b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</a:b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Spach</a:t>
            </a:r>
            <a:endParaRPr lang="en-US" sz="3200" dirty="0">
              <a:solidFill>
                <a:schemeClr val="accent6">
                  <a:lumMod val="75000"/>
                </a:schemeClr>
              </a:solidFill>
              <a:ea typeface="+mj-ea"/>
            </a:endParaRPr>
          </a:p>
        </p:txBody>
      </p:sp>
      <p:pic>
        <p:nvPicPr>
          <p:cNvPr id="54274" name="Picture Placeholder 4" descr="Spach,ChrisIMG_5825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593" b="-38593"/>
          <a:stretch>
            <a:fillRect/>
          </a:stretch>
        </p:blipFill>
        <p:spPr bwMode="auto">
          <a:xfrm>
            <a:off x="4338638" y="612775"/>
            <a:ext cx="4114800" cy="54673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22430"/>
            <a:ext cx="3008313" cy="3449758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820101"/>
                </a:solidFill>
                <a:ea typeface="MS PGothic" pitchFamily="34" charset="-128"/>
              </a:rPr>
              <a:t>Communication Intern            </a:t>
            </a:r>
            <a:r>
              <a:rPr lang="en-US" altLang="en-US" sz="2400" b="1" dirty="0" smtClean="0">
                <a:solidFill>
                  <a:srgbClr val="820101"/>
                </a:solidFill>
                <a:ea typeface="MS PGothic" pitchFamily="34" charset="-128"/>
              </a:rPr>
              <a:t>Cedar Ridge Camp, Inc.</a:t>
            </a:r>
          </a:p>
          <a:p>
            <a:pPr marL="285750" indent="-285750"/>
            <a:endParaRPr lang="en-US" altLang="en-US" dirty="0" smtClean="0">
              <a:solidFill>
                <a:srgbClr val="404040"/>
              </a:solidFill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615949"/>
            <a:ext cx="3008313" cy="1583787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Hannah</a:t>
            </a:r>
            <a:b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</a:b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Stemler</a:t>
            </a:r>
            <a:endParaRPr lang="en-US" sz="3200" dirty="0">
              <a:solidFill>
                <a:schemeClr val="accent6">
                  <a:lumMod val="75000"/>
                </a:schemeClr>
              </a:solidFill>
              <a:ea typeface="+mj-ea"/>
            </a:endParaRPr>
          </a:p>
        </p:txBody>
      </p:sp>
      <p:pic>
        <p:nvPicPr>
          <p:cNvPr id="55298" name="Picture Placeholder 4" descr="Stemler,Hannah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" r="-166"/>
          <a:stretch>
            <a:fillRect/>
          </a:stretch>
        </p:blipFill>
        <p:spPr bwMode="auto">
          <a:xfrm>
            <a:off x="4338638" y="612775"/>
            <a:ext cx="4114800" cy="54673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74188"/>
            <a:ext cx="3008313" cy="3397999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820101"/>
                </a:solidFill>
                <a:ea typeface="MS PGothic" pitchFamily="34" charset="-128"/>
              </a:rPr>
              <a:t>Communication Intern       </a:t>
            </a:r>
            <a:r>
              <a:rPr lang="en-US" altLang="en-US" sz="2400" b="1" dirty="0" smtClean="0">
                <a:solidFill>
                  <a:srgbClr val="820101"/>
                </a:solidFill>
                <a:ea typeface="MS PGothic" pitchFamily="34" charset="-128"/>
              </a:rPr>
              <a:t>American Heart Association</a:t>
            </a:r>
          </a:p>
          <a:p>
            <a:pPr marL="285750" indent="-285750"/>
            <a:endParaRPr lang="en-US" altLang="en-US" dirty="0" smtClean="0">
              <a:solidFill>
                <a:srgbClr val="404040"/>
              </a:solidFill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612775"/>
            <a:ext cx="3008313" cy="1359499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/>
            </a:r>
            <a:br>
              <a:rPr lang="en-US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  <a:ea typeface="+mj-ea"/>
              </a:rPr>
              <a:t/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  <a:ea typeface="+mj-ea"/>
              </a:rPr>
            </a:b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/>
            </a:r>
            <a:br>
              <a:rPr lang="en-US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</a:b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McKayla Chandler</a:t>
            </a:r>
            <a:endParaRPr lang="en-US" sz="3200" dirty="0">
              <a:solidFill>
                <a:schemeClr val="accent6">
                  <a:lumMod val="75000"/>
                </a:schemeClr>
              </a:solidFill>
              <a:ea typeface="+mj-ea"/>
            </a:endParaRPr>
          </a:p>
        </p:txBody>
      </p:sp>
      <p:pic>
        <p:nvPicPr>
          <p:cNvPr id="19458" name="Picture Placeholder 4" descr="Chandler,McKaylaPhoto 1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" r="-166"/>
          <a:stretch>
            <a:fillRect/>
          </a:stretch>
        </p:blipFill>
        <p:spPr bwMode="auto">
          <a:xfrm>
            <a:off x="4338638" y="612775"/>
            <a:ext cx="4114800" cy="54673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501660"/>
            <a:ext cx="3008313" cy="3570528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820101"/>
                </a:solidFill>
                <a:ea typeface="MS PGothic" pitchFamily="34" charset="-128"/>
              </a:rPr>
              <a:t>Communication Intern  </a:t>
            </a:r>
            <a:r>
              <a:rPr lang="en-US" altLang="en-US" sz="2400" b="1" dirty="0" err="1" smtClean="0">
                <a:solidFill>
                  <a:srgbClr val="820101"/>
                </a:solidFill>
                <a:ea typeface="MS PGothic" pitchFamily="34" charset="-128"/>
              </a:rPr>
              <a:t>KentuckyOne</a:t>
            </a:r>
            <a:r>
              <a:rPr lang="en-US" altLang="en-US" sz="2400" b="1" dirty="0" smtClean="0">
                <a:solidFill>
                  <a:srgbClr val="820101"/>
                </a:solidFill>
                <a:ea typeface="MS PGothic" pitchFamily="34" charset="-128"/>
              </a:rPr>
              <a:t> Health</a:t>
            </a:r>
          </a:p>
          <a:p>
            <a:pPr marL="285750" indent="-285750"/>
            <a:endParaRPr lang="en-US" altLang="en-US" dirty="0" smtClean="0">
              <a:solidFill>
                <a:srgbClr val="404040"/>
              </a:solidFill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615950"/>
            <a:ext cx="3008313" cy="1626918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Philip</a:t>
            </a:r>
            <a:b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</a:b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Truman</a:t>
            </a:r>
            <a:endParaRPr lang="en-US" sz="3200" dirty="0">
              <a:solidFill>
                <a:schemeClr val="accent6">
                  <a:lumMod val="75000"/>
                </a:schemeClr>
              </a:solidFill>
              <a:ea typeface="+mj-ea"/>
            </a:endParaRPr>
          </a:p>
        </p:txBody>
      </p:sp>
      <p:pic>
        <p:nvPicPr>
          <p:cNvPr id="56322" name="Picture Placeholder 4" descr="Truman,Philip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085" b="-68085"/>
          <a:stretch>
            <a:fillRect/>
          </a:stretch>
        </p:blipFill>
        <p:spPr bwMode="auto">
          <a:xfrm>
            <a:off x="4338638" y="612775"/>
            <a:ext cx="4114800" cy="54673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812210"/>
            <a:ext cx="3008313" cy="325997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820101"/>
                </a:solidFill>
                <a:ea typeface="MS PGothic" pitchFamily="34" charset="-128"/>
              </a:rPr>
              <a:t>Public Relations Intern        </a:t>
            </a:r>
            <a:r>
              <a:rPr lang="en-US" altLang="en-US" sz="2400" b="1" dirty="0" smtClean="0">
                <a:solidFill>
                  <a:srgbClr val="820101"/>
                </a:solidFill>
                <a:ea typeface="MS PGothic" pitchFamily="34" charset="-128"/>
              </a:rPr>
              <a:t>Louisville Regional Airport Authority</a:t>
            </a:r>
          </a:p>
          <a:p>
            <a:pPr marL="285750" indent="-285750"/>
            <a:endParaRPr lang="en-US" altLang="en-US" dirty="0" smtClean="0">
              <a:solidFill>
                <a:srgbClr val="404040"/>
              </a:solidFill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683" y="615949"/>
            <a:ext cx="3381555" cy="1601039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Brooke Valentine Thomas</a:t>
            </a:r>
            <a:endParaRPr lang="en-US" sz="3200" dirty="0">
              <a:solidFill>
                <a:schemeClr val="accent6">
                  <a:lumMod val="75000"/>
                </a:schemeClr>
              </a:solidFill>
              <a:ea typeface="+mj-ea"/>
            </a:endParaRPr>
          </a:p>
        </p:txBody>
      </p:sp>
      <p:pic>
        <p:nvPicPr>
          <p:cNvPr id="57346" name="Picture Placeholder 4" descr="ThomasValentineBrookeFullSizeRender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" b="174"/>
          <a:stretch>
            <a:fillRect/>
          </a:stretch>
        </p:blipFill>
        <p:spPr bwMode="auto">
          <a:xfrm>
            <a:off x="4338638" y="612775"/>
            <a:ext cx="4114800" cy="54673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725946"/>
            <a:ext cx="3008313" cy="3346241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820101"/>
                </a:solidFill>
                <a:ea typeface="MS PGothic" pitchFamily="34" charset="-128"/>
              </a:rPr>
              <a:t>Communication Intern         </a:t>
            </a:r>
            <a:r>
              <a:rPr lang="en-US" altLang="en-US" sz="2400" b="1" dirty="0" smtClean="0">
                <a:solidFill>
                  <a:srgbClr val="820101"/>
                </a:solidFill>
                <a:ea typeface="MS PGothic" pitchFamily="34" charset="-128"/>
              </a:rPr>
              <a:t>Kentucky State Fair Board</a:t>
            </a:r>
          </a:p>
          <a:p>
            <a:pPr marL="285750" indent="-285750"/>
            <a:endParaRPr lang="en-US" altLang="en-US" dirty="0" smtClean="0">
              <a:solidFill>
                <a:srgbClr val="404040"/>
              </a:solidFill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615949"/>
            <a:ext cx="3008313" cy="1532027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Jerrick</a:t>
            </a:r>
            <a:b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</a:b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Valentine</a:t>
            </a:r>
            <a:endParaRPr lang="en-US" sz="3200" dirty="0">
              <a:solidFill>
                <a:schemeClr val="accent6">
                  <a:lumMod val="75000"/>
                </a:schemeClr>
              </a:solidFill>
              <a:ea typeface="+mj-ea"/>
            </a:endParaRPr>
          </a:p>
        </p:txBody>
      </p:sp>
      <p:sp>
        <p:nvSpPr>
          <p:cNvPr id="58370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4338638" y="612775"/>
            <a:ext cx="4114800" cy="5467350"/>
          </a:xfrm>
        </p:spPr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734574"/>
            <a:ext cx="3008313" cy="3337614"/>
          </a:xfrm>
        </p:spPr>
        <p:txBody>
          <a:bodyPr>
            <a:normAutofit/>
          </a:bodyPr>
          <a:lstStyle/>
          <a:p>
            <a:pPr marL="285750" indent="-28575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defRPr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Communication Intern                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Get Out Network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615949"/>
            <a:ext cx="3008313" cy="139400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Quin</a:t>
            </a:r>
            <a:b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</a:b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Welch</a:t>
            </a:r>
            <a:endParaRPr lang="en-US" sz="3200" dirty="0">
              <a:solidFill>
                <a:schemeClr val="accent6">
                  <a:lumMod val="75000"/>
                </a:schemeClr>
              </a:solidFill>
              <a:ea typeface="+mj-ea"/>
            </a:endParaRPr>
          </a:p>
        </p:txBody>
      </p:sp>
      <p:pic>
        <p:nvPicPr>
          <p:cNvPr id="59394" name="Picture Placeholder 4" descr="Welch,Quin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356" b="-49356"/>
          <a:stretch>
            <a:fillRect/>
          </a:stretch>
        </p:blipFill>
        <p:spPr bwMode="auto">
          <a:xfrm>
            <a:off x="4338638" y="612775"/>
            <a:ext cx="4114800" cy="54673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449902"/>
            <a:ext cx="3008313" cy="3622286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820101"/>
                </a:solidFill>
                <a:ea typeface="MS PGothic" pitchFamily="34" charset="-128"/>
              </a:rPr>
              <a:t>News Intern  </a:t>
            </a:r>
            <a:r>
              <a:rPr lang="en-US" altLang="en-US" sz="2400" b="1" dirty="0" smtClean="0">
                <a:solidFill>
                  <a:srgbClr val="820101"/>
                </a:solidFill>
                <a:ea typeface="MS PGothic" pitchFamily="34" charset="-128"/>
              </a:rPr>
              <a:t>WAVE 3 News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altLang="en-US" sz="2400" b="1" dirty="0" smtClean="0">
              <a:solidFill>
                <a:srgbClr val="820101"/>
              </a:solidFill>
              <a:ea typeface="MS PGothic" pitchFamily="34" charset="-12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820101"/>
                </a:solidFill>
                <a:ea typeface="MS PGothic" pitchFamily="34" charset="-128"/>
              </a:rPr>
              <a:t>Editorial Intern  </a:t>
            </a:r>
            <a:r>
              <a:rPr lang="en-US" altLang="en-US" sz="2400" b="1" dirty="0" smtClean="0">
                <a:solidFill>
                  <a:srgbClr val="820101"/>
                </a:solidFill>
                <a:ea typeface="MS PGothic" pitchFamily="34" charset="-128"/>
              </a:rPr>
              <a:t>Louisville City Football Club</a:t>
            </a:r>
          </a:p>
          <a:p>
            <a:pPr marL="285750" indent="-285750"/>
            <a:endParaRPr lang="en-US" altLang="en-US" dirty="0" smtClean="0">
              <a:solidFill>
                <a:srgbClr val="404040"/>
              </a:solidFill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615950"/>
            <a:ext cx="3008313" cy="1506148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Zach</a:t>
            </a:r>
            <a:b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</a:b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Williams</a:t>
            </a:r>
            <a:endParaRPr lang="en-US" sz="3200" dirty="0">
              <a:solidFill>
                <a:schemeClr val="accent6">
                  <a:lumMod val="75000"/>
                </a:schemeClr>
              </a:solidFill>
              <a:ea typeface="+mj-ea"/>
            </a:endParaRPr>
          </a:p>
        </p:txBody>
      </p:sp>
      <p:pic>
        <p:nvPicPr>
          <p:cNvPr id="60418" name="Picture Placeholder 4" descr="WilliamsIntern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444" b="-16444"/>
          <a:stretch>
            <a:fillRect/>
          </a:stretch>
        </p:blipFill>
        <p:spPr bwMode="auto">
          <a:xfrm>
            <a:off x="4338638" y="612775"/>
            <a:ext cx="4114800" cy="54673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65562"/>
            <a:ext cx="3008313" cy="3406626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820101"/>
                </a:solidFill>
                <a:ea typeface="MS PGothic" pitchFamily="34" charset="-128"/>
              </a:rPr>
              <a:t>Social Media Intern      </a:t>
            </a:r>
            <a:r>
              <a:rPr lang="en-US" altLang="en-US" sz="2400" b="1" dirty="0" smtClean="0">
                <a:solidFill>
                  <a:srgbClr val="820101"/>
                </a:solidFill>
                <a:ea typeface="MS PGothic" pitchFamily="34" charset="-128"/>
              </a:rPr>
              <a:t>Cincinnati Baseball &amp; Sports Academy</a:t>
            </a:r>
          </a:p>
          <a:p>
            <a:pPr marL="285750" indent="-285750"/>
            <a:endParaRPr lang="en-US" altLang="en-US" dirty="0" smtClean="0">
              <a:solidFill>
                <a:srgbClr val="404040"/>
              </a:solidFill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615950"/>
            <a:ext cx="3008313" cy="1419884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Jess</a:t>
            </a:r>
            <a:b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</a:b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Winters</a:t>
            </a:r>
            <a:endParaRPr lang="en-US" sz="3200" dirty="0">
              <a:solidFill>
                <a:schemeClr val="accent6">
                  <a:lumMod val="75000"/>
                </a:schemeClr>
              </a:solidFill>
              <a:ea typeface="+mj-ea"/>
            </a:endParaRPr>
          </a:p>
        </p:txBody>
      </p:sp>
      <p:pic>
        <p:nvPicPr>
          <p:cNvPr id="61442" name="Picture Placeholder 4" descr="JessWinters.jpe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" b="174"/>
          <a:stretch>
            <a:fillRect/>
          </a:stretch>
        </p:blipFill>
        <p:spPr bwMode="auto">
          <a:xfrm>
            <a:off x="4338638" y="612775"/>
            <a:ext cx="4114800" cy="54673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355011"/>
            <a:ext cx="3008313" cy="3717177"/>
          </a:xfrm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820101"/>
                </a:solidFill>
                <a:ea typeface="MS PGothic" pitchFamily="34" charset="-128"/>
              </a:rPr>
              <a:t>Sales &amp; Marketing Intern                 </a:t>
            </a:r>
            <a:r>
              <a:rPr lang="en-US" altLang="en-US" sz="2400" b="1" dirty="0" smtClean="0">
                <a:solidFill>
                  <a:srgbClr val="820101"/>
                </a:solidFill>
                <a:ea typeface="MS PGothic" pitchFamily="34" charset="-128"/>
              </a:rPr>
              <a:t>GE Appliances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altLang="en-US" sz="2400" b="1" dirty="0" smtClean="0">
              <a:solidFill>
                <a:srgbClr val="820101"/>
              </a:solidFill>
              <a:ea typeface="MS PGothic" pitchFamily="34" charset="-12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820101"/>
                </a:solidFill>
                <a:ea typeface="MS PGothic" pitchFamily="34" charset="-128"/>
              </a:rPr>
              <a:t>Communication Intern        </a:t>
            </a:r>
            <a:r>
              <a:rPr lang="en-US" altLang="en-US" sz="2400" b="1" dirty="0" smtClean="0">
                <a:solidFill>
                  <a:srgbClr val="820101"/>
                </a:solidFill>
                <a:ea typeface="MS PGothic" pitchFamily="34" charset="-128"/>
              </a:rPr>
              <a:t>Kentucky Science Center</a:t>
            </a:r>
          </a:p>
          <a:p>
            <a:pPr marL="285750" indent="-285750"/>
            <a:endParaRPr lang="en-US" altLang="en-US" dirty="0" smtClean="0">
              <a:solidFill>
                <a:srgbClr val="404040"/>
              </a:solidFill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615950"/>
            <a:ext cx="1527175" cy="133362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Evan Cox</a:t>
            </a:r>
            <a:endParaRPr lang="en-US" sz="3200" dirty="0">
              <a:solidFill>
                <a:schemeClr val="accent6">
                  <a:lumMod val="75000"/>
                </a:schemeClr>
              </a:solidFill>
              <a:ea typeface="+mj-ea"/>
            </a:endParaRPr>
          </a:p>
        </p:txBody>
      </p:sp>
      <p:pic>
        <p:nvPicPr>
          <p:cNvPr id="20482" name="Picture Placeholder 4" descr="Cox,Evan's Internship Photo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576" b="-38576"/>
          <a:stretch>
            <a:fillRect/>
          </a:stretch>
        </p:blipFill>
        <p:spPr bwMode="auto">
          <a:xfrm>
            <a:off x="4338638" y="612775"/>
            <a:ext cx="4114800" cy="54673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173856"/>
            <a:ext cx="3008313" cy="3648165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820101"/>
                </a:solidFill>
                <a:ea typeface="MS PGothic" pitchFamily="34" charset="-128"/>
              </a:rPr>
              <a:t>Communication Intern              </a:t>
            </a:r>
            <a:r>
              <a:rPr lang="en-US" altLang="en-US" sz="2400" b="1" dirty="0" smtClean="0">
                <a:solidFill>
                  <a:srgbClr val="820101"/>
                </a:solidFill>
                <a:ea typeface="MS PGothic" pitchFamily="34" charset="-128"/>
              </a:rPr>
              <a:t>Apple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altLang="en-US" sz="2400" b="1" dirty="0" smtClean="0">
              <a:solidFill>
                <a:srgbClr val="820101"/>
              </a:solidFill>
              <a:ea typeface="MS PGothic" pitchFamily="34" charset="-12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820101"/>
                </a:solidFill>
                <a:ea typeface="MS PGothic" pitchFamily="34" charset="-128"/>
              </a:rPr>
              <a:t>Digital Marketing Intern          </a:t>
            </a:r>
            <a:r>
              <a:rPr lang="en-US" altLang="en-US" sz="2400" b="1" dirty="0" smtClean="0">
                <a:solidFill>
                  <a:srgbClr val="820101"/>
                </a:solidFill>
                <a:ea typeface="MS PGothic" pitchFamily="34" charset="-128"/>
              </a:rPr>
              <a:t>Louisville Zoo</a:t>
            </a:r>
          </a:p>
          <a:p>
            <a:pPr marL="285750" indent="-285750"/>
            <a:endParaRPr lang="en-US" altLang="en-US" dirty="0" smtClean="0">
              <a:solidFill>
                <a:srgbClr val="404040"/>
              </a:solidFill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615949"/>
            <a:ext cx="1303338" cy="1307741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Ian Cox</a:t>
            </a:r>
            <a:endParaRPr lang="en-US" sz="3200" dirty="0">
              <a:solidFill>
                <a:schemeClr val="accent6">
                  <a:lumMod val="75000"/>
                </a:schemeClr>
              </a:solidFill>
              <a:ea typeface="+mj-ea"/>
            </a:endParaRPr>
          </a:p>
        </p:txBody>
      </p:sp>
      <p:pic>
        <p:nvPicPr>
          <p:cNvPr id="21506" name="Picture Placeholder 4" descr="Cox,Ian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8" t="-38580" r="9422" b="-38580"/>
          <a:stretch>
            <a:fillRect/>
          </a:stretch>
        </p:blipFill>
        <p:spPr bwMode="auto">
          <a:xfrm>
            <a:off x="4635500" y="33338"/>
            <a:ext cx="3595688" cy="633888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363638"/>
            <a:ext cx="3008313" cy="370855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820101"/>
                </a:solidFill>
                <a:ea typeface="MS PGothic" pitchFamily="34" charset="-128"/>
              </a:rPr>
              <a:t>Advertising Intern      </a:t>
            </a:r>
            <a:r>
              <a:rPr lang="en-US" altLang="en-US" sz="2400" b="1" dirty="0" smtClean="0">
                <a:solidFill>
                  <a:srgbClr val="820101"/>
                </a:solidFill>
                <a:ea typeface="MS PGothic" pitchFamily="34" charset="-128"/>
              </a:rPr>
              <a:t>Fieldtrip</a:t>
            </a:r>
          </a:p>
          <a:p>
            <a:pPr marL="285750" indent="-285750"/>
            <a:endParaRPr lang="en-US" altLang="en-US" dirty="0" smtClean="0">
              <a:solidFill>
                <a:srgbClr val="404040"/>
              </a:solidFill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615949"/>
            <a:ext cx="2363788" cy="127323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Destony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 Curry</a:t>
            </a:r>
            <a:endParaRPr lang="en-US" sz="3200" dirty="0">
              <a:solidFill>
                <a:schemeClr val="accent6">
                  <a:lumMod val="75000"/>
                </a:schemeClr>
              </a:solidFill>
              <a:ea typeface="+mj-ea"/>
            </a:endParaRPr>
          </a:p>
        </p:txBody>
      </p:sp>
      <p:pic>
        <p:nvPicPr>
          <p:cNvPr id="22530" name="Picture Placeholder 4" descr="DestonyCurry 2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" r="-142"/>
          <a:stretch>
            <a:fillRect/>
          </a:stretch>
        </p:blipFill>
        <p:spPr bwMode="auto">
          <a:xfrm>
            <a:off x="4338638" y="612775"/>
            <a:ext cx="4114800" cy="54673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363638"/>
            <a:ext cx="3008313" cy="370855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820101"/>
                </a:solidFill>
                <a:ea typeface="MS PGothic" pitchFamily="34" charset="-128"/>
              </a:rPr>
              <a:t>Communication Intern       </a:t>
            </a:r>
            <a:r>
              <a:rPr lang="en-US" altLang="en-US" sz="2400" b="1" dirty="0" smtClean="0">
                <a:solidFill>
                  <a:srgbClr val="820101"/>
                </a:solidFill>
                <a:ea typeface="MS PGothic" pitchFamily="34" charset="-128"/>
              </a:rPr>
              <a:t>Louisville Bats</a:t>
            </a:r>
          </a:p>
          <a:p>
            <a:pPr marL="285750" indent="-285750"/>
            <a:endParaRPr lang="en-US" altLang="en-US" dirty="0" smtClean="0">
              <a:solidFill>
                <a:srgbClr val="404040"/>
              </a:solidFill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615950"/>
            <a:ext cx="1881188" cy="133362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Beth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Davish</a:t>
            </a:r>
            <a:endParaRPr lang="en-US" sz="3200" dirty="0">
              <a:solidFill>
                <a:schemeClr val="accent6">
                  <a:lumMod val="75000"/>
                </a:schemeClr>
              </a:solidFill>
              <a:ea typeface="+mj-ea"/>
            </a:endParaRPr>
          </a:p>
        </p:txBody>
      </p:sp>
      <p:pic>
        <p:nvPicPr>
          <p:cNvPr id="23554" name="Picture Placeholder 4" descr="Davish,BethIMG_2421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27" b="-6174"/>
          <a:stretch>
            <a:fillRect/>
          </a:stretch>
        </p:blipFill>
        <p:spPr bwMode="auto">
          <a:xfrm rot="5400000">
            <a:off x="4057651" y="1174750"/>
            <a:ext cx="4787900" cy="41370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415396"/>
            <a:ext cx="3008313" cy="365679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820101"/>
                </a:solidFill>
                <a:ea typeface="MS PGothic" pitchFamily="34" charset="-128"/>
              </a:rPr>
              <a:t>Event Planning Intern  </a:t>
            </a:r>
            <a:r>
              <a:rPr lang="en-US" altLang="en-US" sz="2400" b="1" dirty="0" err="1" smtClean="0">
                <a:solidFill>
                  <a:srgbClr val="820101"/>
                </a:solidFill>
                <a:ea typeface="MS PGothic" pitchFamily="34" charset="-128"/>
              </a:rPr>
              <a:t>KentuckyOne</a:t>
            </a:r>
            <a:r>
              <a:rPr lang="en-US" altLang="en-US" sz="2400" b="1" dirty="0" smtClean="0">
                <a:solidFill>
                  <a:srgbClr val="820101"/>
                </a:solidFill>
                <a:ea typeface="MS PGothic" pitchFamily="34" charset="-128"/>
              </a:rPr>
              <a:t> Health</a:t>
            </a:r>
          </a:p>
          <a:p>
            <a:pPr marL="285750" indent="-285750"/>
            <a:endParaRPr lang="en-US" altLang="en-US" dirty="0" smtClean="0">
              <a:solidFill>
                <a:srgbClr val="404040"/>
              </a:solidFill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615950"/>
            <a:ext cx="2090738" cy="1385378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Ellie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ea typeface="+mj-ea"/>
              </a:rPr>
              <a:t>DeVries</a:t>
            </a:r>
            <a:endParaRPr lang="en-US" sz="3200" dirty="0">
              <a:solidFill>
                <a:schemeClr val="accent6">
                  <a:lumMod val="75000"/>
                </a:schemeClr>
              </a:solidFill>
              <a:ea typeface="+mj-ea"/>
            </a:endParaRPr>
          </a:p>
        </p:txBody>
      </p:sp>
      <p:pic>
        <p:nvPicPr>
          <p:cNvPr id="24578" name="Picture Placeholder 4" descr="Devries,EllieIMG_2173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99" b="-1186"/>
          <a:stretch>
            <a:fillRect/>
          </a:stretch>
        </p:blipFill>
        <p:spPr bwMode="auto">
          <a:xfrm rot="5400000">
            <a:off x="4206351" y="1355740"/>
            <a:ext cx="4932362" cy="385600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475782"/>
            <a:ext cx="3213639" cy="3596406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820101"/>
                </a:solidFill>
                <a:ea typeface="MS PGothic" pitchFamily="34" charset="-128"/>
              </a:rPr>
              <a:t>Communication Intern        </a:t>
            </a:r>
            <a:r>
              <a:rPr lang="en-US" altLang="en-US" sz="2400" b="1" dirty="0" smtClean="0">
                <a:solidFill>
                  <a:srgbClr val="820101"/>
                </a:solidFill>
                <a:ea typeface="MS PGothic" pitchFamily="34" charset="-128"/>
              </a:rPr>
              <a:t>Bellarmine Office of Campus Ministry</a:t>
            </a:r>
            <a:endParaRPr lang="en-US" altLang="en-US" sz="2400" b="1" dirty="0" smtClean="0">
              <a:solidFill>
                <a:srgbClr val="404040"/>
              </a:solidFill>
              <a:ea typeface="MS PGothic" pitchFamily="34" charset="-128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ss of 2017 Internships (this one!)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Capital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 of 2017 Internships (this one!)</Template>
  <TotalTime>1130</TotalTime>
  <Words>362</Words>
  <Application>Microsoft Office PowerPoint</Application>
  <PresentationFormat>On-screen Show (4:3)</PresentationFormat>
  <Paragraphs>102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Class of 2017 Internships (this one!)</vt:lpstr>
      <vt:lpstr>Class of 2017 Internships </vt:lpstr>
      <vt:lpstr>Maryashley Betz</vt:lpstr>
      <vt:lpstr>Tara Bowling</vt:lpstr>
      <vt:lpstr>   McKayla Chandler</vt:lpstr>
      <vt:lpstr>Evan Cox</vt:lpstr>
      <vt:lpstr>Ian Cox</vt:lpstr>
      <vt:lpstr>Destony Curry</vt:lpstr>
      <vt:lpstr>Beth Davish</vt:lpstr>
      <vt:lpstr>Ellie DeVries</vt:lpstr>
      <vt:lpstr>Emily Gahafer</vt:lpstr>
      <vt:lpstr>Sarah Galvin</vt:lpstr>
      <vt:lpstr>Alex Ginter</vt:lpstr>
      <vt:lpstr>Mary Beth Gorham</vt:lpstr>
      <vt:lpstr>Jonna  Hogan</vt:lpstr>
      <vt:lpstr>Trevor Mason</vt:lpstr>
      <vt:lpstr>Austin McDonogh</vt:lpstr>
      <vt:lpstr>Molly Melia</vt:lpstr>
      <vt:lpstr>Josie Metzger</vt:lpstr>
      <vt:lpstr>Kristen Miles</vt:lpstr>
      <vt:lpstr>Tanner Mobley</vt:lpstr>
      <vt:lpstr>Luke Mocherman</vt:lpstr>
      <vt:lpstr>Kesley Moorefield</vt:lpstr>
      <vt:lpstr>Caroline  Vance Nauert</vt:lpstr>
      <vt:lpstr>Kelsey O’Bryan</vt:lpstr>
      <vt:lpstr>Anna O’Toole</vt:lpstr>
      <vt:lpstr>Lakin Pack</vt:lpstr>
      <vt:lpstr>Sam Parkison</vt:lpstr>
      <vt:lpstr>Michael Parrish</vt:lpstr>
      <vt:lpstr>Jack Perkins</vt:lpstr>
      <vt:lpstr>Yancey Pritchett</vt:lpstr>
      <vt:lpstr>Jamilee Rivera</vt:lpstr>
      <vt:lpstr>Olivia Ross</vt:lpstr>
      <vt:lpstr>Olivia Russell</vt:lpstr>
      <vt:lpstr>Emily Schmitt</vt:lpstr>
      <vt:lpstr>Kathryn Schneidtmiller</vt:lpstr>
      <vt:lpstr>Alena  Schuckmann</vt:lpstr>
      <vt:lpstr>Jacob Schuhmann</vt:lpstr>
      <vt:lpstr>Chris Spach</vt:lpstr>
      <vt:lpstr>Hannah Stemler</vt:lpstr>
      <vt:lpstr>Philip Truman</vt:lpstr>
      <vt:lpstr>Brooke Valentine Thomas</vt:lpstr>
      <vt:lpstr>Jerrick Valentine</vt:lpstr>
      <vt:lpstr>Quin Welch</vt:lpstr>
      <vt:lpstr>Zach Williams</vt:lpstr>
      <vt:lpstr>Jess Winters</vt:lpstr>
    </vt:vector>
  </TitlesOfParts>
  <Company>Bellarmine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of 2017 Internships</dc:title>
  <dc:creator>Help Desk Configuration</dc:creator>
  <cp:lastModifiedBy>Help Desk Configuration</cp:lastModifiedBy>
  <cp:revision>13</cp:revision>
  <cp:lastPrinted>2017-03-13T19:20:13Z</cp:lastPrinted>
  <dcterms:created xsi:type="dcterms:W3CDTF">2017-03-13T17:02:40Z</dcterms:created>
  <dcterms:modified xsi:type="dcterms:W3CDTF">2017-03-14T14:01:08Z</dcterms:modified>
</cp:coreProperties>
</file>